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Lst>
  <p:sldSz cx="10691813" cy="1511935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86"/>
    <p:restoredTop sz="94714"/>
  </p:normalViewPr>
  <p:slideViewPr>
    <p:cSldViewPr snapToGrid="0" snapToObjects="1">
      <p:cViewPr>
        <p:scale>
          <a:sx n="37" d="100"/>
          <a:sy n="37" d="100"/>
        </p:scale>
        <p:origin x="219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01886" y="8337275"/>
            <a:ext cx="9088041" cy="1932813"/>
          </a:xfrm>
        </p:spPr>
        <p:txBody>
          <a:bodyPr anchor="ctr">
            <a:normAutofit/>
          </a:bodyPr>
          <a:lstStyle>
            <a:lvl1pPr algn="ctr">
              <a:defRPr sz="6000" b="1">
                <a:solidFill>
                  <a:schemeClr val="accent1"/>
                </a:solidFill>
              </a:defRPr>
            </a:lvl1pPr>
          </a:lstStyle>
          <a:p>
            <a:r>
              <a:rPr lang="fi-FI"/>
              <a:t>Muokkaa ots. perustyyl. napsautt.</a:t>
            </a:r>
            <a:endParaRPr lang="en-US" dirty="0"/>
          </a:p>
        </p:txBody>
      </p:sp>
      <p:sp>
        <p:nvSpPr>
          <p:cNvPr id="3" name="Subtitle 2"/>
          <p:cNvSpPr>
            <a:spLocks noGrp="1"/>
          </p:cNvSpPr>
          <p:nvPr>
            <p:ph type="subTitle" idx="1"/>
          </p:nvPr>
        </p:nvSpPr>
        <p:spPr>
          <a:xfrm>
            <a:off x="5345906" y="10551116"/>
            <a:ext cx="4518025" cy="2345589"/>
          </a:xfrm>
        </p:spPr>
        <p:txBody>
          <a:bodyPr/>
          <a:lstStyle>
            <a:lvl1pPr marL="0" indent="0" algn="l">
              <a:buNone/>
              <a:defRPr sz="2000">
                <a:solidFill>
                  <a:schemeClr val="accent4"/>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fi-FI"/>
              <a:t>Muokkaa alaotsikon perustyyliä napsautt.</a:t>
            </a:r>
            <a:endParaRPr lang="en-US" dirty="0"/>
          </a:p>
        </p:txBody>
      </p:sp>
      <p:sp>
        <p:nvSpPr>
          <p:cNvPr id="8" name="Platshållare för bild 7">
            <a:extLst>
              <a:ext uri="{FF2B5EF4-FFF2-40B4-BE49-F238E27FC236}">
                <a16:creationId xmlns:a16="http://schemas.microsoft.com/office/drawing/2014/main" id="{97D99BB4-0121-4948-AA58-5660E188D7A9}"/>
              </a:ext>
            </a:extLst>
          </p:cNvPr>
          <p:cNvSpPr>
            <a:spLocks noGrp="1"/>
          </p:cNvSpPr>
          <p:nvPr>
            <p:ph type="pic" sz="quarter" idx="10"/>
          </p:nvPr>
        </p:nvSpPr>
        <p:spPr>
          <a:xfrm>
            <a:off x="5371902" y="13360400"/>
            <a:ext cx="4518025" cy="1507626"/>
          </a:xfrm>
        </p:spPr>
        <p:txBody>
          <a:bodyPr anchor="ctr"/>
          <a:lstStyle>
            <a:lvl1pPr marL="0" indent="0" algn="ctr">
              <a:buNone/>
              <a:defRPr/>
            </a:lvl1pPr>
          </a:lstStyle>
          <a:p>
            <a:r>
              <a:rPr lang="fi-FI"/>
              <a:t>Lisää kuva napsauttamalla kuvaketta</a:t>
            </a:r>
            <a:endParaRPr lang="sv-SE" dirty="0"/>
          </a:p>
        </p:txBody>
      </p:sp>
      <p:sp>
        <p:nvSpPr>
          <p:cNvPr id="9" name="Platshållare för text 7">
            <a:extLst>
              <a:ext uri="{FF2B5EF4-FFF2-40B4-BE49-F238E27FC236}">
                <a16:creationId xmlns:a16="http://schemas.microsoft.com/office/drawing/2014/main" id="{C76DD302-CFD9-8E4C-86C9-E5710FA01347}"/>
              </a:ext>
            </a:extLst>
          </p:cNvPr>
          <p:cNvSpPr>
            <a:spLocks noGrp="1"/>
          </p:cNvSpPr>
          <p:nvPr>
            <p:ph type="body" sz="quarter" idx="18" hasCustomPrompt="1"/>
          </p:nvPr>
        </p:nvSpPr>
        <p:spPr>
          <a:xfrm>
            <a:off x="1514737" y="10562650"/>
            <a:ext cx="3451273" cy="380902"/>
          </a:xfrm>
          <a:prstGeom prst="rect">
            <a:avLst/>
          </a:prstGeom>
        </p:spPr>
        <p:txBody>
          <a:bodyPr anchor="ctr">
            <a:noAutofit/>
          </a:bodyPr>
          <a:lstStyle>
            <a:lvl1pPr marL="0" indent="0">
              <a:buNone/>
              <a:defRPr sz="2400">
                <a:solidFill>
                  <a:schemeClr val="accent4"/>
                </a:solidFill>
              </a:defRPr>
            </a:lvl1pPr>
          </a:lstStyle>
          <a:p>
            <a:pPr lvl="0"/>
            <a:r>
              <a:rPr lang="sv-SE" dirty="0"/>
              <a:t>Ändra datum</a:t>
            </a:r>
          </a:p>
        </p:txBody>
      </p:sp>
      <p:sp>
        <p:nvSpPr>
          <p:cNvPr id="10" name="Platshållare för text 7">
            <a:extLst>
              <a:ext uri="{FF2B5EF4-FFF2-40B4-BE49-F238E27FC236}">
                <a16:creationId xmlns:a16="http://schemas.microsoft.com/office/drawing/2014/main" id="{4DC3C220-5543-0A41-8402-F3BBFB9BE18A}"/>
              </a:ext>
            </a:extLst>
          </p:cNvPr>
          <p:cNvSpPr>
            <a:spLocks noGrp="1"/>
          </p:cNvSpPr>
          <p:nvPr>
            <p:ph type="body" sz="quarter" idx="19" hasCustomPrompt="1"/>
          </p:nvPr>
        </p:nvSpPr>
        <p:spPr>
          <a:xfrm>
            <a:off x="1514737" y="11170839"/>
            <a:ext cx="3451273" cy="398100"/>
          </a:xfrm>
          <a:prstGeom prst="rect">
            <a:avLst/>
          </a:prstGeom>
        </p:spPr>
        <p:txBody>
          <a:bodyPr anchor="ctr">
            <a:noAutofit/>
          </a:bodyPr>
          <a:lstStyle>
            <a:lvl1pPr marL="0" indent="0">
              <a:buNone/>
              <a:defRPr sz="2400" baseline="0">
                <a:solidFill>
                  <a:schemeClr val="accent4"/>
                </a:solidFill>
              </a:defRPr>
            </a:lvl1pPr>
          </a:lstStyle>
          <a:p>
            <a:pPr lvl="0"/>
            <a:r>
              <a:rPr lang="sv-SE" dirty="0"/>
              <a:t>Ändra tid</a:t>
            </a:r>
          </a:p>
        </p:txBody>
      </p:sp>
      <p:sp>
        <p:nvSpPr>
          <p:cNvPr id="11" name="Platshållare för text 7">
            <a:extLst>
              <a:ext uri="{FF2B5EF4-FFF2-40B4-BE49-F238E27FC236}">
                <a16:creationId xmlns:a16="http://schemas.microsoft.com/office/drawing/2014/main" id="{0C359E77-ACB9-6446-B7B8-30FABE185E59}"/>
              </a:ext>
            </a:extLst>
          </p:cNvPr>
          <p:cNvSpPr>
            <a:spLocks noGrp="1"/>
          </p:cNvSpPr>
          <p:nvPr>
            <p:ph type="body" sz="quarter" idx="20" hasCustomPrompt="1"/>
          </p:nvPr>
        </p:nvSpPr>
        <p:spPr>
          <a:xfrm>
            <a:off x="1514737" y="11811646"/>
            <a:ext cx="3451273" cy="1085059"/>
          </a:xfrm>
          <a:prstGeom prst="rect">
            <a:avLst/>
          </a:prstGeom>
        </p:spPr>
        <p:txBody>
          <a:bodyPr>
            <a:normAutofit/>
          </a:bodyPr>
          <a:lstStyle>
            <a:lvl1pPr marL="0" indent="0">
              <a:buNone/>
              <a:defRPr sz="2400">
                <a:solidFill>
                  <a:schemeClr val="accent4"/>
                </a:solidFill>
              </a:defRPr>
            </a:lvl1pPr>
          </a:lstStyle>
          <a:p>
            <a:pPr lvl="0"/>
            <a:r>
              <a:rPr lang="sv-SE" dirty="0"/>
              <a:t>Ändra plats</a:t>
            </a:r>
          </a:p>
        </p:txBody>
      </p:sp>
      <p:pic>
        <p:nvPicPr>
          <p:cNvPr id="12" name="Bildobjekt 11" descr="En bild som visar text, objekt&#10;&#10;&#10;&#10;Automatiskt genererad beskrivning">
            <a:extLst>
              <a:ext uri="{FF2B5EF4-FFF2-40B4-BE49-F238E27FC236}">
                <a16:creationId xmlns:a16="http://schemas.microsoft.com/office/drawing/2014/main" id="{089E96DD-1F84-1A4D-AB9E-468C5F242EB8}"/>
              </a:ext>
            </a:extLst>
          </p:cNvPr>
          <p:cNvPicPr>
            <a:picLocks noChangeAspect="1"/>
          </p:cNvPicPr>
          <p:nvPr userDrawn="1"/>
        </p:nvPicPr>
        <p:blipFill>
          <a:blip r:embed="rId3"/>
          <a:stretch>
            <a:fillRect/>
          </a:stretch>
        </p:blipFill>
        <p:spPr>
          <a:xfrm>
            <a:off x="1080048" y="10529123"/>
            <a:ext cx="398101" cy="398101"/>
          </a:xfrm>
          <a:prstGeom prst="rect">
            <a:avLst/>
          </a:prstGeom>
        </p:spPr>
      </p:pic>
      <p:pic>
        <p:nvPicPr>
          <p:cNvPr id="13" name="Bildobjekt 12">
            <a:extLst>
              <a:ext uri="{FF2B5EF4-FFF2-40B4-BE49-F238E27FC236}">
                <a16:creationId xmlns:a16="http://schemas.microsoft.com/office/drawing/2014/main" id="{EF36A912-C4C9-984A-9B43-24B33A9FA4F2}"/>
              </a:ext>
            </a:extLst>
          </p:cNvPr>
          <p:cNvPicPr>
            <a:picLocks noChangeAspect="1"/>
          </p:cNvPicPr>
          <p:nvPr userDrawn="1"/>
        </p:nvPicPr>
        <p:blipFill>
          <a:blip r:embed="rId4"/>
          <a:stretch>
            <a:fillRect/>
          </a:stretch>
        </p:blipFill>
        <p:spPr>
          <a:xfrm>
            <a:off x="1036012" y="11727182"/>
            <a:ext cx="478725" cy="478725"/>
          </a:xfrm>
          <a:prstGeom prst="rect">
            <a:avLst/>
          </a:prstGeom>
        </p:spPr>
      </p:pic>
      <p:pic>
        <p:nvPicPr>
          <p:cNvPr id="14" name="Bildobjekt 13">
            <a:extLst>
              <a:ext uri="{FF2B5EF4-FFF2-40B4-BE49-F238E27FC236}">
                <a16:creationId xmlns:a16="http://schemas.microsoft.com/office/drawing/2014/main" id="{8839A5E4-88D3-1545-9B21-8F15447CCB62}"/>
              </a:ext>
            </a:extLst>
          </p:cNvPr>
          <p:cNvPicPr>
            <a:picLocks noChangeAspect="1"/>
          </p:cNvPicPr>
          <p:nvPr userDrawn="1"/>
        </p:nvPicPr>
        <p:blipFill>
          <a:blip r:embed="rId5"/>
          <a:stretch>
            <a:fillRect/>
          </a:stretch>
        </p:blipFill>
        <p:spPr>
          <a:xfrm>
            <a:off x="1080048" y="11154510"/>
            <a:ext cx="398101" cy="398101"/>
          </a:xfrm>
          <a:prstGeom prst="rect">
            <a:avLst/>
          </a:prstGeom>
        </p:spPr>
      </p:pic>
      <p:sp>
        <p:nvSpPr>
          <p:cNvPr id="16" name="Platshållare för bild 15">
            <a:extLst>
              <a:ext uri="{FF2B5EF4-FFF2-40B4-BE49-F238E27FC236}">
                <a16:creationId xmlns:a16="http://schemas.microsoft.com/office/drawing/2014/main" id="{C6A340B7-A69C-D248-9C5A-B4F96779F59E}"/>
              </a:ext>
            </a:extLst>
          </p:cNvPr>
          <p:cNvSpPr>
            <a:spLocks noGrp="1"/>
          </p:cNvSpPr>
          <p:nvPr>
            <p:ph type="pic" sz="quarter" idx="21"/>
          </p:nvPr>
        </p:nvSpPr>
        <p:spPr>
          <a:xfrm>
            <a:off x="801885" y="2222645"/>
            <a:ext cx="9088239" cy="5833602"/>
          </a:xfrm>
          <a:prstGeom prst="round1Rect">
            <a:avLst>
              <a:gd name="adj" fmla="val 47484"/>
            </a:avLst>
          </a:prstGeom>
          <a:ln w="76200">
            <a:solidFill>
              <a:schemeClr val="bg1"/>
            </a:solidFill>
          </a:ln>
        </p:spPr>
        <p:txBody>
          <a:bodyPr/>
          <a:lstStyle/>
          <a:p>
            <a:r>
              <a:rPr lang="fi-FI"/>
              <a:t>Lisää kuva napsauttamalla kuvaketta</a:t>
            </a:r>
            <a:endParaRPr lang="sv-SE" dirty="0"/>
          </a:p>
        </p:txBody>
      </p:sp>
      <p:pic>
        <p:nvPicPr>
          <p:cNvPr id="5" name="Bildobjekt 4">
            <a:extLst>
              <a:ext uri="{FF2B5EF4-FFF2-40B4-BE49-F238E27FC236}">
                <a16:creationId xmlns:a16="http://schemas.microsoft.com/office/drawing/2014/main" id="{8CDF23DD-8F62-E74E-B88C-968A117F9EE6}"/>
              </a:ext>
            </a:extLst>
          </p:cNvPr>
          <p:cNvPicPr>
            <a:picLocks noChangeAspect="1"/>
          </p:cNvPicPr>
          <p:nvPr userDrawn="1"/>
        </p:nvPicPr>
        <p:blipFill>
          <a:blip r:embed="rId6"/>
          <a:stretch>
            <a:fillRect/>
          </a:stretch>
        </p:blipFill>
        <p:spPr>
          <a:xfrm rot="16200000">
            <a:off x="8020510" y="5616576"/>
            <a:ext cx="4463489" cy="415853"/>
          </a:xfrm>
          <a:prstGeom prst="rect">
            <a:avLst/>
          </a:prstGeom>
        </p:spPr>
      </p:pic>
    </p:spTree>
    <p:extLst>
      <p:ext uri="{BB962C8B-B14F-4D97-AF65-F5344CB8AC3E}">
        <p14:creationId xmlns:p14="http://schemas.microsoft.com/office/powerpoint/2010/main" val="24890430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7290734"/>
            <a:ext cx="9221689" cy="1808897"/>
          </a:xfrm>
          <a:prstGeom prst="rect">
            <a:avLst/>
          </a:prstGeom>
        </p:spPr>
        <p:txBody>
          <a:bodyPr vert="horz" lIns="91440" tIns="45720" rIns="91440" bIns="45720" rtlCol="0" anchor="ctr">
            <a:norm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735062" y="9538410"/>
            <a:ext cx="9221689" cy="3505728"/>
          </a:xfrm>
          <a:prstGeom prst="rect">
            <a:avLst/>
          </a:prstGeom>
        </p:spPr>
        <p:txBody>
          <a:bodyPr vert="horz" lIns="91440" tIns="45720" rIns="91440" bIns="45720" rtlCol="0">
            <a:normAutofit/>
          </a:bodyPr>
          <a:lstStyle/>
          <a:p>
            <a:pPr lvl="0"/>
            <a:r>
              <a:rPr lang="sv-SE" dirty="0"/>
              <a:t>Redigera format för bakgrundstext
Nivå två
Nivå tre
Nivå fyra
Nivå fem</a:t>
            </a:r>
            <a:endParaRPr lang="en-US" dirty="0"/>
          </a:p>
        </p:txBody>
      </p:sp>
      <p:pic>
        <p:nvPicPr>
          <p:cNvPr id="5" name="Bildobjekt 4">
            <a:extLst>
              <a:ext uri="{FF2B5EF4-FFF2-40B4-BE49-F238E27FC236}">
                <a16:creationId xmlns:a16="http://schemas.microsoft.com/office/drawing/2014/main" id="{747587E7-B9C2-9047-8F66-DA4DE9B8F541}"/>
              </a:ext>
            </a:extLst>
          </p:cNvPr>
          <p:cNvPicPr>
            <a:picLocks noChangeAspect="1"/>
          </p:cNvPicPr>
          <p:nvPr userDrawn="1"/>
        </p:nvPicPr>
        <p:blipFill>
          <a:blip r:embed="rId4"/>
          <a:stretch>
            <a:fillRect/>
          </a:stretch>
        </p:blipFill>
        <p:spPr>
          <a:xfrm>
            <a:off x="422123" y="13095445"/>
            <a:ext cx="5001475" cy="1681019"/>
          </a:xfrm>
          <a:prstGeom prst="rect">
            <a:avLst/>
          </a:prstGeom>
        </p:spPr>
      </p:pic>
      <p:pic>
        <p:nvPicPr>
          <p:cNvPr id="4" name="Bildobjekt 3">
            <a:extLst>
              <a:ext uri="{FF2B5EF4-FFF2-40B4-BE49-F238E27FC236}">
                <a16:creationId xmlns:a16="http://schemas.microsoft.com/office/drawing/2014/main" id="{C55459A5-C349-5C4E-8C19-7633F598C78A}"/>
              </a:ext>
            </a:extLst>
          </p:cNvPr>
          <p:cNvPicPr>
            <a:picLocks noChangeAspect="1"/>
          </p:cNvPicPr>
          <p:nvPr userDrawn="1"/>
        </p:nvPicPr>
        <p:blipFill>
          <a:blip r:embed="rId5"/>
          <a:stretch>
            <a:fillRect/>
          </a:stretch>
        </p:blipFill>
        <p:spPr>
          <a:xfrm>
            <a:off x="-14288" y="-14288"/>
            <a:ext cx="6093474" cy="1986021"/>
          </a:xfrm>
          <a:prstGeom prst="rect">
            <a:avLst/>
          </a:prstGeom>
        </p:spPr>
      </p:pic>
    </p:spTree>
    <p:extLst>
      <p:ext uri="{BB962C8B-B14F-4D97-AF65-F5344CB8AC3E}">
        <p14:creationId xmlns:p14="http://schemas.microsoft.com/office/powerpoint/2010/main" val="3726648352"/>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1069208" rtl="0" eaLnBrk="1" latinLnBrk="0" hangingPunct="1">
        <a:lnSpc>
          <a:spcPct val="90000"/>
        </a:lnSpc>
        <a:spcBef>
          <a:spcPct val="0"/>
        </a:spcBef>
        <a:buNone/>
        <a:defRPr sz="5145" kern="1200">
          <a:solidFill>
            <a:schemeClr val="tx1"/>
          </a:solidFill>
          <a:latin typeface="+mj-lt"/>
          <a:ea typeface="+mj-ea"/>
          <a:cs typeface="+mj-cs"/>
        </a:defRPr>
      </a:lvl1pPr>
    </p:titleStyle>
    <p:bodyStyle>
      <a:lvl1pPr marL="267302" indent="-267302" algn="l" defTabSz="1069208" rtl="0" eaLnBrk="1" latinLnBrk="0" hangingPunct="1">
        <a:lnSpc>
          <a:spcPct val="90000"/>
        </a:lnSpc>
        <a:spcBef>
          <a:spcPts val="1169"/>
        </a:spcBef>
        <a:buFont typeface="Arial" panose="020B0604020202020204" pitchFamily="34" charset="0"/>
        <a:buChar char="•"/>
        <a:defRPr sz="3274" kern="1200">
          <a:solidFill>
            <a:schemeClr val="tx1"/>
          </a:solidFill>
          <a:latin typeface="+mn-lt"/>
          <a:ea typeface="+mn-ea"/>
          <a:cs typeface="+mn-cs"/>
        </a:defRPr>
      </a:lvl1pPr>
      <a:lvl2pPr marL="801906" indent="-267302" algn="l" defTabSz="1069208" rtl="0" eaLnBrk="1" latinLnBrk="0" hangingPunct="1">
        <a:lnSpc>
          <a:spcPct val="90000"/>
        </a:lnSpc>
        <a:spcBef>
          <a:spcPts val="585"/>
        </a:spcBef>
        <a:buFont typeface="Arial" panose="020B0604020202020204" pitchFamily="34" charset="0"/>
        <a:buChar char="•"/>
        <a:defRPr sz="2806" kern="1200">
          <a:solidFill>
            <a:schemeClr val="tx1"/>
          </a:solidFill>
          <a:latin typeface="+mn-lt"/>
          <a:ea typeface="+mn-ea"/>
          <a:cs typeface="+mn-cs"/>
        </a:defRPr>
      </a:lvl2pPr>
      <a:lvl3pPr marL="1336510" indent="-267302" algn="l" defTabSz="1069208" rtl="0" eaLnBrk="1" latinLnBrk="0" hangingPunct="1">
        <a:lnSpc>
          <a:spcPct val="90000"/>
        </a:lnSpc>
        <a:spcBef>
          <a:spcPts val="585"/>
        </a:spcBef>
        <a:buFont typeface="Arial" panose="020B0604020202020204" pitchFamily="34" charset="0"/>
        <a:buChar char="•"/>
        <a:defRPr sz="2339" kern="1200">
          <a:solidFill>
            <a:schemeClr val="tx1"/>
          </a:solidFill>
          <a:latin typeface="+mn-lt"/>
          <a:ea typeface="+mn-ea"/>
          <a:cs typeface="+mn-cs"/>
        </a:defRPr>
      </a:lvl3pPr>
      <a:lvl4pPr marL="1871114"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4pPr>
      <a:lvl5pPr marL="2405718"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5pPr>
      <a:lvl6pPr marL="2940322"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6pPr>
      <a:lvl7pPr marL="3474926"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7pPr>
      <a:lvl8pPr marL="4009530"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8pPr>
      <a:lvl9pPr marL="4544134"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9pPr>
    </p:bodyStyle>
    <p:otherStyle>
      <a:defPPr>
        <a:defRPr lang="en-US"/>
      </a:defPPr>
      <a:lvl1pPr marL="0" algn="l" defTabSz="1069208" rtl="0" eaLnBrk="1" latinLnBrk="0" hangingPunct="1">
        <a:defRPr sz="2105" kern="1200">
          <a:solidFill>
            <a:schemeClr val="tx1"/>
          </a:solidFill>
          <a:latin typeface="+mn-lt"/>
          <a:ea typeface="+mn-ea"/>
          <a:cs typeface="+mn-cs"/>
        </a:defRPr>
      </a:lvl1pPr>
      <a:lvl2pPr marL="534604" algn="l" defTabSz="1069208" rtl="0" eaLnBrk="1" latinLnBrk="0" hangingPunct="1">
        <a:defRPr sz="2105" kern="1200">
          <a:solidFill>
            <a:schemeClr val="tx1"/>
          </a:solidFill>
          <a:latin typeface="+mn-lt"/>
          <a:ea typeface="+mn-ea"/>
          <a:cs typeface="+mn-cs"/>
        </a:defRPr>
      </a:lvl2pPr>
      <a:lvl3pPr marL="1069208" algn="l" defTabSz="1069208" rtl="0" eaLnBrk="1" latinLnBrk="0" hangingPunct="1">
        <a:defRPr sz="2105" kern="1200">
          <a:solidFill>
            <a:schemeClr val="tx1"/>
          </a:solidFill>
          <a:latin typeface="+mn-lt"/>
          <a:ea typeface="+mn-ea"/>
          <a:cs typeface="+mn-cs"/>
        </a:defRPr>
      </a:lvl3pPr>
      <a:lvl4pPr marL="1603812" algn="l" defTabSz="1069208" rtl="0" eaLnBrk="1" latinLnBrk="0" hangingPunct="1">
        <a:defRPr sz="2105" kern="1200">
          <a:solidFill>
            <a:schemeClr val="tx1"/>
          </a:solidFill>
          <a:latin typeface="+mn-lt"/>
          <a:ea typeface="+mn-ea"/>
          <a:cs typeface="+mn-cs"/>
        </a:defRPr>
      </a:lvl4pPr>
      <a:lvl5pPr marL="2138416" algn="l" defTabSz="1069208" rtl="0" eaLnBrk="1" latinLnBrk="0" hangingPunct="1">
        <a:defRPr sz="2105" kern="1200">
          <a:solidFill>
            <a:schemeClr val="tx1"/>
          </a:solidFill>
          <a:latin typeface="+mn-lt"/>
          <a:ea typeface="+mn-ea"/>
          <a:cs typeface="+mn-cs"/>
        </a:defRPr>
      </a:lvl5pPr>
      <a:lvl6pPr marL="2673020" algn="l" defTabSz="1069208" rtl="0" eaLnBrk="1" latinLnBrk="0" hangingPunct="1">
        <a:defRPr sz="2105" kern="1200">
          <a:solidFill>
            <a:schemeClr val="tx1"/>
          </a:solidFill>
          <a:latin typeface="+mn-lt"/>
          <a:ea typeface="+mn-ea"/>
          <a:cs typeface="+mn-cs"/>
        </a:defRPr>
      </a:lvl6pPr>
      <a:lvl7pPr marL="3207624" algn="l" defTabSz="1069208" rtl="0" eaLnBrk="1" latinLnBrk="0" hangingPunct="1">
        <a:defRPr sz="2105" kern="1200">
          <a:solidFill>
            <a:schemeClr val="tx1"/>
          </a:solidFill>
          <a:latin typeface="+mn-lt"/>
          <a:ea typeface="+mn-ea"/>
          <a:cs typeface="+mn-cs"/>
        </a:defRPr>
      </a:lvl7pPr>
      <a:lvl8pPr marL="3742228" algn="l" defTabSz="1069208" rtl="0" eaLnBrk="1" latinLnBrk="0" hangingPunct="1">
        <a:defRPr sz="2105" kern="1200">
          <a:solidFill>
            <a:schemeClr val="tx1"/>
          </a:solidFill>
          <a:latin typeface="+mn-lt"/>
          <a:ea typeface="+mn-ea"/>
          <a:cs typeface="+mn-cs"/>
        </a:defRPr>
      </a:lvl8pPr>
      <a:lvl9pPr marL="4276832" algn="l" defTabSz="1069208" rtl="0" eaLnBrk="1" latinLnBrk="0" hangingPunct="1">
        <a:defRPr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ubrik 28">
            <a:extLst>
              <a:ext uri="{FF2B5EF4-FFF2-40B4-BE49-F238E27FC236}">
                <a16:creationId xmlns:a16="http://schemas.microsoft.com/office/drawing/2014/main" id="{9561C0B4-3F1A-F541-ADF1-7B794DE43FE3}"/>
              </a:ext>
            </a:extLst>
          </p:cNvPr>
          <p:cNvSpPr>
            <a:spLocks noGrp="1"/>
          </p:cNvSpPr>
          <p:nvPr>
            <p:ph type="ctrTitle"/>
          </p:nvPr>
        </p:nvSpPr>
        <p:spPr/>
        <p:txBody>
          <a:bodyPr anchor="ctr">
            <a:normAutofit fontScale="90000"/>
          </a:bodyPr>
          <a:lstStyle/>
          <a:p>
            <a:r>
              <a:rPr lang="sv-FI" dirty="0"/>
              <a:t>En rubrik kommer här. </a:t>
            </a:r>
            <a:br>
              <a:rPr lang="sv-FI" dirty="0"/>
            </a:br>
            <a:r>
              <a:rPr lang="sv-FI" dirty="0"/>
              <a:t>Den kan vara på två rader.</a:t>
            </a:r>
            <a:endParaRPr lang="sv-SE" dirty="0"/>
          </a:p>
        </p:txBody>
      </p:sp>
      <p:sp>
        <p:nvSpPr>
          <p:cNvPr id="36" name="Underrubrik 35">
            <a:extLst>
              <a:ext uri="{FF2B5EF4-FFF2-40B4-BE49-F238E27FC236}">
                <a16:creationId xmlns:a16="http://schemas.microsoft.com/office/drawing/2014/main" id="{C26FB564-F844-8041-A554-782B4ABA9EB2}"/>
              </a:ext>
            </a:extLst>
          </p:cNvPr>
          <p:cNvSpPr>
            <a:spLocks noGrp="1"/>
          </p:cNvSpPr>
          <p:nvPr>
            <p:ph type="subTitle" idx="1"/>
          </p:nvPr>
        </p:nvSpPr>
        <p:spPr/>
        <p:txBody>
          <a:bodyPr>
            <a:normAutofit/>
          </a:bodyPr>
          <a:lstStyle/>
          <a:p>
            <a:r>
              <a:rPr lang="sv-FI" dirty="0"/>
              <a:t>Löksås ipsum ännu vi olika del hans dimmhöljd, ska erfarenheter fram ta dag tre sig gör, samtidigt flera är ingalunda björnbär hwila. Bäckasiner lax om när kanske sitt sorgliga vad tre sin själv, om som se icke av inom dimmhöljd samma varit olika,</a:t>
            </a:r>
          </a:p>
        </p:txBody>
      </p:sp>
      <p:pic>
        <p:nvPicPr>
          <p:cNvPr id="42" name="Platshållare för bild 41">
            <a:extLst>
              <a:ext uri="{FF2B5EF4-FFF2-40B4-BE49-F238E27FC236}">
                <a16:creationId xmlns:a16="http://schemas.microsoft.com/office/drawing/2014/main" id="{689E3F9E-414A-2545-850E-5E541340889C}"/>
              </a:ext>
            </a:extLst>
          </p:cNvPr>
          <p:cNvPicPr>
            <a:picLocks noGrp="1" noChangeAspect="1"/>
          </p:cNvPicPr>
          <p:nvPr>
            <p:ph type="pic" sz="quarter" idx="10"/>
          </p:nvPr>
        </p:nvPicPr>
        <p:blipFill rotWithShape="1">
          <a:blip r:embed="rId2"/>
          <a:srcRect l="-14803" t="-40452" r="-16310" b="-47060"/>
          <a:stretch/>
        </p:blipFill>
        <p:spPr>
          <a:xfrm>
            <a:off x="5371902" y="13360400"/>
            <a:ext cx="4518025" cy="1507626"/>
          </a:xfrm>
        </p:spPr>
      </p:pic>
      <p:sp>
        <p:nvSpPr>
          <p:cNvPr id="38" name="Platshållare för text 37">
            <a:extLst>
              <a:ext uri="{FF2B5EF4-FFF2-40B4-BE49-F238E27FC236}">
                <a16:creationId xmlns:a16="http://schemas.microsoft.com/office/drawing/2014/main" id="{C2380917-3978-F54F-81B7-8F584285EADA}"/>
              </a:ext>
            </a:extLst>
          </p:cNvPr>
          <p:cNvSpPr>
            <a:spLocks noGrp="1"/>
          </p:cNvSpPr>
          <p:nvPr>
            <p:ph type="body" sz="quarter" idx="18"/>
          </p:nvPr>
        </p:nvSpPr>
        <p:spPr/>
        <p:txBody>
          <a:bodyPr/>
          <a:lstStyle/>
          <a:p>
            <a:r>
              <a:rPr lang="sv-SE" dirty="0"/>
              <a:t>24.1. 2019</a:t>
            </a:r>
          </a:p>
        </p:txBody>
      </p:sp>
      <p:sp>
        <p:nvSpPr>
          <p:cNvPr id="39" name="Platshållare för text 38">
            <a:extLst>
              <a:ext uri="{FF2B5EF4-FFF2-40B4-BE49-F238E27FC236}">
                <a16:creationId xmlns:a16="http://schemas.microsoft.com/office/drawing/2014/main" id="{9A57B4FB-6EDD-C549-8D97-ACF798B551C2}"/>
              </a:ext>
            </a:extLst>
          </p:cNvPr>
          <p:cNvSpPr>
            <a:spLocks noGrp="1"/>
          </p:cNvSpPr>
          <p:nvPr>
            <p:ph type="body" sz="quarter" idx="19"/>
          </p:nvPr>
        </p:nvSpPr>
        <p:spPr/>
        <p:txBody>
          <a:bodyPr/>
          <a:lstStyle/>
          <a:p>
            <a:r>
              <a:rPr lang="sv-SE" dirty="0" err="1"/>
              <a:t>Kl</a:t>
            </a:r>
            <a:r>
              <a:rPr lang="sv-SE" dirty="0"/>
              <a:t> 19:00</a:t>
            </a:r>
          </a:p>
        </p:txBody>
      </p:sp>
      <p:sp>
        <p:nvSpPr>
          <p:cNvPr id="40" name="Platshållare för text 39">
            <a:extLst>
              <a:ext uri="{FF2B5EF4-FFF2-40B4-BE49-F238E27FC236}">
                <a16:creationId xmlns:a16="http://schemas.microsoft.com/office/drawing/2014/main" id="{E815C296-2D46-E642-B5E6-5F4A4AAB724D}"/>
              </a:ext>
            </a:extLst>
          </p:cNvPr>
          <p:cNvSpPr>
            <a:spLocks noGrp="1"/>
          </p:cNvSpPr>
          <p:nvPr>
            <p:ph type="body" sz="quarter" idx="20"/>
          </p:nvPr>
        </p:nvSpPr>
        <p:spPr/>
        <p:txBody>
          <a:bodyPr/>
          <a:lstStyle/>
          <a:p>
            <a:r>
              <a:rPr lang="sv-SE" dirty="0"/>
              <a:t>Plats</a:t>
            </a:r>
          </a:p>
          <a:p>
            <a:r>
              <a:rPr lang="sv-SE" dirty="0"/>
              <a:t>Adress kan komma här</a:t>
            </a:r>
          </a:p>
        </p:txBody>
      </p:sp>
      <p:pic>
        <p:nvPicPr>
          <p:cNvPr id="16" name="Platshållare för bild 15" descr="En bild som visar utomhus, träd, berg, himmel&#10;&#10;&#10;&#10;Automatiskt genererad beskrivning">
            <a:extLst>
              <a:ext uri="{FF2B5EF4-FFF2-40B4-BE49-F238E27FC236}">
                <a16:creationId xmlns:a16="http://schemas.microsoft.com/office/drawing/2014/main" id="{11026019-A89B-5541-80F9-BC350EF15AA6}"/>
              </a:ext>
            </a:extLst>
          </p:cNvPr>
          <p:cNvPicPr>
            <a:picLocks noGrp="1" noChangeAspect="1"/>
          </p:cNvPicPr>
          <p:nvPr>
            <p:ph type="pic" sz="quarter" idx="21"/>
          </p:nvPr>
        </p:nvPicPr>
        <p:blipFill>
          <a:blip r:embed="rId3"/>
          <a:srcRect t="7193" b="7193"/>
          <a:stretch>
            <a:fillRect/>
          </a:stretch>
        </p:blipFill>
        <p:spPr/>
      </p:pic>
    </p:spTree>
    <p:extLst>
      <p:ext uri="{BB962C8B-B14F-4D97-AF65-F5344CB8AC3E}">
        <p14:creationId xmlns:p14="http://schemas.microsoft.com/office/powerpoint/2010/main" val="2311841774"/>
      </p:ext>
    </p:extLst>
  </p:cSld>
  <p:clrMapOvr>
    <a:masterClrMapping/>
  </p:clrMapOvr>
</p:sld>
</file>

<file path=ppt/theme/theme1.xml><?xml version="1.0" encoding="utf-8"?>
<a:theme xmlns:a="http://schemas.openxmlformats.org/drawingml/2006/main" name="Office-tema">
  <a:themeElements>
    <a:clrScheme name="Anpassad 2">
      <a:dk1>
        <a:srgbClr val="000000"/>
      </a:dk1>
      <a:lt1>
        <a:srgbClr val="FFFFFF"/>
      </a:lt1>
      <a:dk2>
        <a:srgbClr val="F53246"/>
      </a:dk2>
      <a:lt2>
        <a:srgbClr val="F5F5F5"/>
      </a:lt2>
      <a:accent1>
        <a:srgbClr val="F43245"/>
      </a:accent1>
      <a:accent2>
        <a:srgbClr val="F4F4F4"/>
      </a:accent2>
      <a:accent3>
        <a:srgbClr val="A5A5A5"/>
      </a:accent3>
      <a:accent4>
        <a:srgbClr val="2C2C2C"/>
      </a:accent4>
      <a:accent5>
        <a:srgbClr val="E1E1E1"/>
      </a:accent5>
      <a:accent6>
        <a:srgbClr val="CDCDCD"/>
      </a:accent6>
      <a:hlink>
        <a:srgbClr val="F43245"/>
      </a:hlink>
      <a:folHlink>
        <a:srgbClr val="CCCC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3-affisch-mom-botten" id="{0D6DAAEA-86D7-634D-A3A1-0E8EA052EF61}" vid="{260CBBD0-D251-0E4B-9A06-9378894B5655}"/>
    </a:ext>
  </a:extLst>
</a:theme>
</file>

<file path=docProps/app.xml><?xml version="1.0" encoding="utf-8"?>
<Properties xmlns="http://schemas.openxmlformats.org/officeDocument/2006/extended-properties" xmlns:vt="http://schemas.openxmlformats.org/officeDocument/2006/docPropsVTypes">
  <Template>Motion &amp; Mission a3-affisch-mom-botten-mall</Template>
  <TotalTime>0</TotalTime>
  <Words>63</Words>
  <Application>Microsoft Office PowerPoint</Application>
  <PresentationFormat>Mukautettu</PresentationFormat>
  <Paragraphs>6</Paragraphs>
  <Slides>1</Slides>
  <Notes>0</Notes>
  <HiddenSlides>0</HiddenSlides>
  <MMClips>0</MMClips>
  <ScaleCrop>false</ScaleCrop>
  <HeadingPairs>
    <vt:vector size="6" baseType="variant">
      <vt:variant>
        <vt:lpstr>Käytetyt fontit</vt:lpstr>
      </vt:variant>
      <vt:variant>
        <vt:i4>1</vt:i4>
      </vt:variant>
      <vt:variant>
        <vt:lpstr>Teema</vt:lpstr>
      </vt:variant>
      <vt:variant>
        <vt:i4>1</vt:i4>
      </vt:variant>
      <vt:variant>
        <vt:lpstr>Dian otsikot</vt:lpstr>
      </vt:variant>
      <vt:variant>
        <vt:i4>1</vt:i4>
      </vt:variant>
    </vt:vector>
  </HeadingPairs>
  <TitlesOfParts>
    <vt:vector size="3" baseType="lpstr">
      <vt:lpstr>Arial</vt:lpstr>
      <vt:lpstr>Office-tema</vt:lpstr>
      <vt:lpstr>En rubrik kommer här.  Den kan vara på två rader.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 rubrik kommer här.  Den kan vara på två rader.</dc:title>
  <dc:creator>Steffansson-Myrskog Charlotte</dc:creator>
  <cp:lastModifiedBy>Steffansson-Myrskog Charlotte</cp:lastModifiedBy>
  <cp:revision>1</cp:revision>
  <cp:lastPrinted>2019-01-29T09:08:54Z</cp:lastPrinted>
  <dcterms:created xsi:type="dcterms:W3CDTF">2019-02-06T14:17:04Z</dcterms:created>
  <dcterms:modified xsi:type="dcterms:W3CDTF">2019-02-06T14:17:56Z</dcterms:modified>
</cp:coreProperties>
</file>