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0"/>
    <p:restoredTop sz="94714"/>
  </p:normalViewPr>
  <p:slideViewPr>
    <p:cSldViewPr snapToGrid="0" snapToObjects="1">
      <p:cViewPr>
        <p:scale>
          <a:sx n="81" d="100"/>
          <a:sy n="81" d="100"/>
        </p:scale>
        <p:origin x="24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4C6FD-714A-7C48-BD99-8838F0A88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088" y="2260649"/>
            <a:ext cx="9180576" cy="1709929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0125B18-C79B-024D-BB24-3373D2018F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6708" y="5196841"/>
            <a:ext cx="3903662" cy="1225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sv-SE"/>
          </a:p>
        </p:txBody>
      </p:sp>
      <p:pic>
        <p:nvPicPr>
          <p:cNvPr id="13" name="Bildobjekt 12" descr="En bild som visar text, objekt&#10;&#10;&#10;&#10;Automatiskt genererad beskrivning">
            <a:extLst>
              <a:ext uri="{FF2B5EF4-FFF2-40B4-BE49-F238E27FC236}">
                <a16:creationId xmlns:a16="http://schemas.microsoft.com/office/drawing/2014/main" id="{A855457E-AB9F-1A4E-882C-97B18AC86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7087" y="4090436"/>
            <a:ext cx="456625" cy="45662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DFE6DBA-2773-8143-947D-49D349342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2164" y="4090436"/>
            <a:ext cx="456625" cy="4566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F817B8F-2F1D-EF4A-82FA-5F12D721C4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524" y="4090436"/>
            <a:ext cx="456625" cy="456625"/>
          </a:xfrm>
          <a:prstGeom prst="rect">
            <a:avLst/>
          </a:prstGeom>
        </p:spPr>
      </p:pic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166AE043-D992-B049-8509-A0B595F89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4124" y="4089798"/>
            <a:ext cx="2428875" cy="913955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Redigera datum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862C2AA0-5DB2-8441-BE48-DEA928018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8561" y="4089798"/>
            <a:ext cx="2428875" cy="9139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Redigera klockslag</a:t>
            </a:r>
          </a:p>
        </p:txBody>
      </p:sp>
      <p:sp>
        <p:nvSpPr>
          <p:cNvPr id="21" name="Platshållare för text 18">
            <a:extLst>
              <a:ext uri="{FF2B5EF4-FFF2-40B4-BE49-F238E27FC236}">
                <a16:creationId xmlns:a16="http://schemas.microsoft.com/office/drawing/2014/main" id="{A43B6A10-C95C-584C-84BE-3EFCDD924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8789" y="4089798"/>
            <a:ext cx="2428875" cy="9139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Redigera plats</a:t>
            </a: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34F2CE7B-B2EE-5641-B53C-1A23CC0B30FF}"/>
              </a:ext>
            </a:extLst>
          </p:cNvPr>
          <p:cNvCxnSpPr>
            <a:cxnSpLocks/>
          </p:cNvCxnSpPr>
          <p:nvPr userDrawn="1"/>
        </p:nvCxnSpPr>
        <p:spPr>
          <a:xfrm>
            <a:off x="1847088" y="3970578"/>
            <a:ext cx="29459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25F3AA9D-69F2-7A43-9736-B59FCEA91B15}"/>
              </a:ext>
            </a:extLst>
          </p:cNvPr>
          <p:cNvCxnSpPr>
            <a:cxnSpLocks/>
          </p:cNvCxnSpPr>
          <p:nvPr userDrawn="1"/>
        </p:nvCxnSpPr>
        <p:spPr>
          <a:xfrm>
            <a:off x="4931524" y="3970578"/>
            <a:ext cx="29459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D0B9AFE2-54A8-834F-86CE-7EA1077968E6}"/>
              </a:ext>
            </a:extLst>
          </p:cNvPr>
          <p:cNvCxnSpPr>
            <a:cxnSpLocks/>
          </p:cNvCxnSpPr>
          <p:nvPr userDrawn="1"/>
        </p:nvCxnSpPr>
        <p:spPr>
          <a:xfrm>
            <a:off x="8106572" y="3970578"/>
            <a:ext cx="29459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2275BF-641C-1746-80FF-2C67CB90AE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15878" y="-9939"/>
            <a:ext cx="6101721" cy="19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8B7227-804F-A648-B97C-58DC702D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78" y="1545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15E918-A601-3948-B414-464C5A1D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899" y="2579569"/>
            <a:ext cx="5601101" cy="3173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A5F2B71-2B1F-174D-BFAC-985E0CE5CB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811" y="4800600"/>
            <a:ext cx="4666555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8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585D298-2739-4D43-A635-C7EB7F6D4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Här kommer en rubrik </a:t>
            </a:r>
            <a:br>
              <a:rPr lang="sv-SE" dirty="0">
                <a:solidFill>
                  <a:schemeClr val="accent4"/>
                </a:solidFill>
              </a:rPr>
            </a:br>
            <a:r>
              <a:rPr lang="sv-SE" dirty="0">
                <a:solidFill>
                  <a:schemeClr val="accent4"/>
                </a:solidFill>
              </a:rPr>
              <a:t>på max två rader.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4AC81CE8-D470-2A41-8628-2A39D34EC9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500" t="-29630" r="-16029" b="-40563"/>
          <a:stretch/>
        </p:blipFill>
        <p:spPr>
          <a:xfrm>
            <a:off x="7946708" y="5196841"/>
            <a:ext cx="3903662" cy="1225550"/>
          </a:xfrm>
          <a:noFill/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E73DA1-07A1-4A46-95E1-094857077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anchor="ctr"/>
          <a:lstStyle/>
          <a:p>
            <a:r>
              <a:rPr lang="sv-SE" dirty="0"/>
              <a:t>24.12.2018</a:t>
            </a:r>
          </a:p>
          <a:p>
            <a:r>
              <a:rPr lang="sv-SE" dirty="0"/>
              <a:t>Två rader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6A7B1E-387F-7A4F-9BB0-6616D92A5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Kl. 18:00 – 19:00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C3C04B-4015-9748-9187-3096F5F03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Plats</a:t>
            </a:r>
          </a:p>
          <a:p>
            <a:r>
              <a:rPr lang="sv-SE" dirty="0"/>
              <a:t>adress</a:t>
            </a:r>
          </a:p>
        </p:txBody>
      </p:sp>
    </p:spTree>
    <p:extLst>
      <p:ext uri="{BB962C8B-B14F-4D97-AF65-F5344CB8AC3E}">
        <p14:creationId xmlns:p14="http://schemas.microsoft.com/office/powerpoint/2010/main" val="317253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d 2">
      <a:dk1>
        <a:srgbClr val="000000"/>
      </a:dk1>
      <a:lt1>
        <a:srgbClr val="FFFFFF"/>
      </a:lt1>
      <a:dk2>
        <a:srgbClr val="F53246"/>
      </a:dk2>
      <a:lt2>
        <a:srgbClr val="F5F5F5"/>
      </a:lt2>
      <a:accent1>
        <a:srgbClr val="F43245"/>
      </a:accent1>
      <a:accent2>
        <a:srgbClr val="F4F4F4"/>
      </a:accent2>
      <a:accent3>
        <a:srgbClr val="A5A5A5"/>
      </a:accent3>
      <a:accent4>
        <a:srgbClr val="2C2C2C"/>
      </a:accent4>
      <a:accent5>
        <a:srgbClr val="E1E1E1"/>
      </a:accent5>
      <a:accent6>
        <a:srgbClr val="CDCDCD"/>
      </a:accent6>
      <a:hlink>
        <a:srgbClr val="F43245"/>
      </a:hlink>
      <a:folHlink>
        <a:srgbClr val="CCCC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-evenemangs-banner-mom" id="{8D231972-BB80-164D-A205-4E195B7D8645}" vid="{24F2F549-B117-F04C-8063-D73EBDEE04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Motion &amp; Mission FB-evenemangs-banner-mom-mall</Template>
  <TotalTime>0</TotalTime>
  <Words>14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3" baseType="lpstr">
      <vt:lpstr>Arial</vt:lpstr>
      <vt:lpstr>Office-tema</vt:lpstr>
      <vt:lpstr>Här kommer en rubrik  på max två rader.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Här kommer en rubrik  på max två rader.</dc:title>
  <dc:creator>Steffansson-Myrskog Charlotte</dc:creator>
  <cp:lastModifiedBy>Steffansson-Myrskog Charlotte</cp:lastModifiedBy>
  <cp:revision>1</cp:revision>
  <cp:lastPrinted>2018-12-18T09:41:18Z</cp:lastPrinted>
  <dcterms:created xsi:type="dcterms:W3CDTF">2019-02-06T14:18:42Z</dcterms:created>
  <dcterms:modified xsi:type="dcterms:W3CDTF">2019-02-06T14:18:56Z</dcterms:modified>
</cp:coreProperties>
</file>