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sldIdLst>
    <p:sldId id="256" r:id="rId2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4"/>
    <p:restoredTop sz="94714"/>
  </p:normalViewPr>
  <p:slideViewPr>
    <p:cSldViewPr snapToGrid="0" snapToObjects="1">
      <p:cViewPr>
        <p:scale>
          <a:sx n="81" d="100"/>
          <a:sy n="81" d="100"/>
        </p:scale>
        <p:origin x="300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751027-147D-FF4E-8744-3A00C36ED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137" y="457201"/>
            <a:ext cx="6535357" cy="1498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 b="1">
                <a:solidFill>
                  <a:schemeClr val="accent4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sv-SE" dirty="0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23214A55-82FD-2646-AC78-C17DC55A24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37" y="2039975"/>
            <a:ext cx="8915487" cy="3159699"/>
          </a:xfrm>
          <a:prstGeom prst="round1Rect">
            <a:avLst>
              <a:gd name="adj" fmla="val 50000"/>
            </a:avLst>
          </a:prstGeom>
          <a:ln w="57150">
            <a:solidFill>
              <a:schemeClr val="bg1"/>
            </a:solidFill>
          </a:ln>
        </p:spPr>
        <p:txBody>
          <a:bodyPr/>
          <a:lstStyle/>
          <a:p>
            <a:r>
              <a:rPr lang="fi-FI"/>
              <a:t>Lisää kuva napsauttamalla kuvaketta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FC72724-BD9D-0E4C-9FE5-FC4839A881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164" y="5199674"/>
            <a:ext cx="4294839" cy="144351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D6ADC90B-E371-7A45-BD18-B5012BBE48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4494" y="5948324"/>
            <a:ext cx="6432120" cy="44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86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D1B3245-FFD9-0342-8790-D8E3857A0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1825625"/>
            <a:ext cx="605348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5BF27F2-DFE2-1244-92DC-CFBAE8665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320" y="3318248"/>
            <a:ext cx="6505876" cy="2775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sv-SE" dirty="0"/>
              <a:t>Redigera format för bakgrundstext
Nivå två
Nivå tre
Nivå fyra
Nivå fem</a:t>
            </a:r>
          </a:p>
        </p:txBody>
      </p:sp>
    </p:spTree>
    <p:extLst>
      <p:ext uri="{BB962C8B-B14F-4D97-AF65-F5344CB8AC3E}">
        <p14:creationId xmlns:p14="http://schemas.microsoft.com/office/powerpoint/2010/main" val="394582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1199498-E671-1C42-8D52-FEBA90C5B9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dirty="0">
                <a:solidFill>
                  <a:schemeClr val="accent4"/>
                </a:solidFill>
              </a:rPr>
              <a:t>Här kan en rubrik komma </a:t>
            </a:r>
            <a:br>
              <a:rPr lang="sv-SE" dirty="0">
                <a:solidFill>
                  <a:schemeClr val="accent4"/>
                </a:solidFill>
              </a:rPr>
            </a:br>
            <a:r>
              <a:rPr lang="sv-SE" dirty="0">
                <a:solidFill>
                  <a:schemeClr val="accent4"/>
                </a:solidFill>
              </a:rPr>
              <a:t>på två rader. </a:t>
            </a:r>
          </a:p>
        </p:txBody>
      </p:sp>
      <p:pic>
        <p:nvPicPr>
          <p:cNvPr id="7" name="Platshållare för bild 6" descr="En bild som visar utomhus, träd, berg, himmel&#10;&#10;&#10;&#10;Automatiskt genererad beskrivning">
            <a:extLst>
              <a:ext uri="{FF2B5EF4-FFF2-40B4-BE49-F238E27FC236}">
                <a16:creationId xmlns:a16="http://schemas.microsoft.com/office/drawing/2014/main" id="{43B3C11C-9B1B-2C47-BA64-EAB3B5828FC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37231" b="15509"/>
          <a:stretch/>
        </p:blipFill>
        <p:spPr>
          <a:xfrm>
            <a:off x="578137" y="2039975"/>
            <a:ext cx="8915487" cy="3159699"/>
          </a:xfrm>
        </p:spPr>
      </p:pic>
    </p:spTree>
    <p:extLst>
      <p:ext uri="{BB962C8B-B14F-4D97-AF65-F5344CB8AC3E}">
        <p14:creationId xmlns:p14="http://schemas.microsoft.com/office/powerpoint/2010/main" val="15275948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Anpassad 2">
      <a:dk1>
        <a:srgbClr val="000000"/>
      </a:dk1>
      <a:lt1>
        <a:srgbClr val="FFFFFF"/>
      </a:lt1>
      <a:dk2>
        <a:srgbClr val="F53246"/>
      </a:dk2>
      <a:lt2>
        <a:srgbClr val="F5F5F5"/>
      </a:lt2>
      <a:accent1>
        <a:srgbClr val="F43245"/>
      </a:accent1>
      <a:accent2>
        <a:srgbClr val="F4F4F4"/>
      </a:accent2>
      <a:accent3>
        <a:srgbClr val="A5A5A5"/>
      </a:accent3>
      <a:accent4>
        <a:srgbClr val="2C2C2C"/>
      </a:accent4>
      <a:accent5>
        <a:srgbClr val="E1E1E1"/>
      </a:accent5>
      <a:accent6>
        <a:srgbClr val="CDCDCD"/>
      </a:accent6>
      <a:hlink>
        <a:srgbClr val="F43245"/>
      </a:hlink>
      <a:folHlink>
        <a:srgbClr val="CCCC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msida-banner-1920x1080-mom-vald" id="{A55B247B-7752-7742-B845-AAE3ACB50350}" vid="{C021A3D8-AF66-AD42-870F-12FFA57EFF4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Motion &amp; Mission Hemsida-banner-1920x1080-mom-mall</Template>
  <TotalTime>0</TotalTime>
  <Words>5</Words>
  <Application>Microsoft Office PowerPoint</Application>
  <PresentationFormat>Laajakuva</PresentationFormat>
  <Paragraphs>1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3" baseType="lpstr">
      <vt:lpstr>Arial</vt:lpstr>
      <vt:lpstr>1_Office-tema</vt:lpstr>
      <vt:lpstr>Här kan en rubrik komma  på två rader.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Här kan en rubrik komma  på två rader. </dc:title>
  <dc:creator>Steffansson-Myrskog Charlotte</dc:creator>
  <cp:lastModifiedBy>Steffansson-Myrskog Charlotte</cp:lastModifiedBy>
  <cp:revision>1</cp:revision>
  <cp:lastPrinted>2018-12-18T09:16:59Z</cp:lastPrinted>
  <dcterms:created xsi:type="dcterms:W3CDTF">2019-02-06T14:19:02Z</dcterms:created>
  <dcterms:modified xsi:type="dcterms:W3CDTF">2019-02-06T14:19:20Z</dcterms:modified>
</cp:coreProperties>
</file>