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7" r:id="rId3"/>
    <p:sldId id="275" r:id="rId4"/>
    <p:sldId id="282" r:id="rId5"/>
    <p:sldId id="272" r:id="rId6"/>
    <p:sldId id="270" r:id="rId7"/>
    <p:sldId id="273" r:id="rId8"/>
    <p:sldId id="288" r:id="rId9"/>
    <p:sldId id="277" r:id="rId10"/>
    <p:sldId id="276" r:id="rId11"/>
    <p:sldId id="287" r:id="rId12"/>
    <p:sldId id="271" r:id="rId13"/>
    <p:sldId id="280" r:id="rId14"/>
    <p:sldId id="281" r:id="rId15"/>
    <p:sldId id="268" r:id="rId16"/>
  </p:sldIdLst>
  <p:sldSz cx="9144000" cy="6858000" type="screen4x3"/>
  <p:notesSz cx="6858000" cy="9144000"/>
  <p:defaultTextStyle>
    <a:defPPr>
      <a:defRPr lang="fi-FI"/>
    </a:defPPr>
    <a:lvl1pPr marL="0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pos="5579">
          <p15:clr>
            <a:srgbClr val="A4A3A4"/>
          </p15:clr>
        </p15:guide>
        <p15:guide id="6" pos="181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orient="horz" pos="4020"/>
        <p:guide orient="horz" pos="1162"/>
        <p:guide orient="horz" pos="346"/>
        <p:guide pos="5579"/>
        <p:guide pos="1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A4E65-2BAB-4A23-A2DA-A584DB4906C8}" type="datetimeFigureOut">
              <a:rPr lang="en-GB" sz="800" smtClean="0"/>
              <a:t>18/04/2019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BDEF3-84A4-4C36-89D4-CF11517B0EE6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023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C5367CE4-3CBD-4226-AF17-EDCF35DD38B6}" type="datetimeFigureOut">
              <a:rPr lang="fi-FI" smtClean="0"/>
              <a:pPr/>
              <a:t>18.4.2019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E11D93AC-B404-49D0-8023-AE547DA31C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17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bildserien</a:t>
            </a:r>
            <a:r>
              <a:rPr lang="fi-FI" dirty="0"/>
              <a:t> </a:t>
            </a:r>
            <a:r>
              <a:rPr lang="fi-FI" dirty="0" err="1"/>
              <a:t>hör</a:t>
            </a:r>
            <a:r>
              <a:rPr lang="fi-FI" dirty="0"/>
              <a:t> en </a:t>
            </a:r>
            <a:r>
              <a:rPr lang="fi-FI" dirty="0" err="1"/>
              <a:t>skriven</a:t>
            </a:r>
            <a:r>
              <a:rPr lang="fi-FI" dirty="0"/>
              <a:t> </a:t>
            </a:r>
            <a:r>
              <a:rPr lang="fi-FI" dirty="0" err="1"/>
              <a:t>bön</a:t>
            </a:r>
            <a:r>
              <a:rPr lang="fi-FI" dirty="0"/>
              <a:t> ”</a:t>
            </a:r>
            <a:r>
              <a:rPr lang="fi-FI" dirty="0" err="1"/>
              <a:t>Bön</a:t>
            </a:r>
            <a:r>
              <a:rPr lang="fi-FI" dirty="0"/>
              <a:t> för </a:t>
            </a:r>
            <a:r>
              <a:rPr lang="fi-FI" dirty="0" err="1"/>
              <a:t>stora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små</a:t>
            </a:r>
            <a:r>
              <a:rPr lang="fi-FI" dirty="0"/>
              <a:t>” Senegal.</a:t>
            </a:r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D93AC-B404-49D0-8023-AE547DA31C40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90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A4BE019-567A-41FF-82E9-1778EB234293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5168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B3C85F76-C3CB-4A8D-BAD6-33D7A9463C29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6" y="6393773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05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BD3CB6CD-2A0F-4C08-9046-101BC69174A3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5" y="63930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6764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339" y="1341438"/>
            <a:ext cx="4212653" cy="50403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4011" y="1341438"/>
            <a:ext cx="4212653" cy="50403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7338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44009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92812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322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87339" y="1700212"/>
            <a:ext cx="4212653" cy="46815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44011" y="1700212"/>
            <a:ext cx="4212653" cy="46815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1341438"/>
            <a:ext cx="4212654" cy="35877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41438"/>
            <a:ext cx="4212654" cy="35877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7338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644009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80904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5610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7339" y="463592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39" y="549275"/>
            <a:ext cx="8569325" cy="7921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1" y="63807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1692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519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2116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EEF662F-2B7B-466F-9F57-CCB33BAD78ED}" type="datetime1">
              <a:rPr lang="fi-FI" smtClean="0"/>
              <a:t>18.4.2019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0" y="30689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 err="1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Hopp</a:t>
            </a:r>
            <a:r>
              <a:rPr lang="fi-FI" sz="3600" dirty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3600" dirty="0" err="1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Samarbete</a:t>
            </a:r>
            <a:r>
              <a:rPr lang="fi-FI" sz="3600" dirty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3600" dirty="0" err="1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Framsteg</a:t>
            </a:r>
            <a:r>
              <a:rPr lang="fi-FI" sz="3600" dirty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" y="6464588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9729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EEF662F-2B7B-466F-9F57-CCB33BAD78ED}" type="datetime1">
              <a:rPr lang="fi-FI" smtClean="0"/>
              <a:t>18.4.2019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12"/>
          <p:cNvSpPr>
            <a:spLocks noEditPoints="1"/>
          </p:cNvSpPr>
          <p:nvPr userDrawn="1"/>
        </p:nvSpPr>
        <p:spPr bwMode="auto">
          <a:xfrm>
            <a:off x="2735796" y="980660"/>
            <a:ext cx="3672408" cy="4646253"/>
          </a:xfrm>
          <a:custGeom>
            <a:avLst/>
            <a:gdLst>
              <a:gd name="T0" fmla="*/ 4358 w 5781"/>
              <a:gd name="T1" fmla="*/ 4341 h 7314"/>
              <a:gd name="T2" fmla="*/ 4503 w 5781"/>
              <a:gd name="T3" fmla="*/ 6057 h 7314"/>
              <a:gd name="T4" fmla="*/ 3161 w 5781"/>
              <a:gd name="T5" fmla="*/ 7077 h 7314"/>
              <a:gd name="T6" fmla="*/ 1554 w 5781"/>
              <a:gd name="T7" fmla="*/ 6486 h 7314"/>
              <a:gd name="T8" fmla="*/ 1203 w 5781"/>
              <a:gd name="T9" fmla="*/ 4805 h 7314"/>
              <a:gd name="T10" fmla="*/ 2408 w 5781"/>
              <a:gd name="T11" fmla="*/ 3629 h 7314"/>
              <a:gd name="T12" fmla="*/ 4439 w 5781"/>
              <a:gd name="T13" fmla="*/ 5529 h 7314"/>
              <a:gd name="T14" fmla="*/ 4053 w 5781"/>
              <a:gd name="T15" fmla="*/ 5870 h 7314"/>
              <a:gd name="T16" fmla="*/ 1470 w 5781"/>
              <a:gd name="T17" fmla="*/ 6011 h 7314"/>
              <a:gd name="T18" fmla="*/ 1743 w 5781"/>
              <a:gd name="T19" fmla="*/ 5778 h 7314"/>
              <a:gd name="T20" fmla="*/ 1485 w 5781"/>
              <a:gd name="T21" fmla="*/ 4619 h 7314"/>
              <a:gd name="T22" fmla="*/ 1620 w 5781"/>
              <a:gd name="T23" fmla="*/ 4904 h 7314"/>
              <a:gd name="T24" fmla="*/ 1655 w 5781"/>
              <a:gd name="T25" fmla="*/ 4386 h 7314"/>
              <a:gd name="T26" fmla="*/ 4095 w 5781"/>
              <a:gd name="T27" fmla="*/ 5606 h 7314"/>
              <a:gd name="T28" fmla="*/ 4262 w 5781"/>
              <a:gd name="T29" fmla="*/ 5166 h 7314"/>
              <a:gd name="T30" fmla="*/ 3794 w 5781"/>
              <a:gd name="T31" fmla="*/ 5201 h 7314"/>
              <a:gd name="T32" fmla="*/ 3534 w 5781"/>
              <a:gd name="T33" fmla="*/ 5634 h 7314"/>
              <a:gd name="T34" fmla="*/ 3978 w 5781"/>
              <a:gd name="T35" fmla="*/ 6104 h 7314"/>
              <a:gd name="T36" fmla="*/ 3527 w 5781"/>
              <a:gd name="T37" fmla="*/ 5930 h 7314"/>
              <a:gd name="T38" fmla="*/ 3584 w 5781"/>
              <a:gd name="T39" fmla="*/ 6396 h 7314"/>
              <a:gd name="T40" fmla="*/ 3257 w 5781"/>
              <a:gd name="T41" fmla="*/ 6735 h 7314"/>
              <a:gd name="T42" fmla="*/ 3876 w 5781"/>
              <a:gd name="T43" fmla="*/ 6555 h 7314"/>
              <a:gd name="T44" fmla="*/ 1917 w 5781"/>
              <a:gd name="T45" fmla="*/ 6560 h 7314"/>
              <a:gd name="T46" fmla="*/ 2480 w 5781"/>
              <a:gd name="T47" fmla="*/ 6651 h 7314"/>
              <a:gd name="T48" fmla="*/ 2025 w 5781"/>
              <a:gd name="T49" fmla="*/ 5871 h 7314"/>
              <a:gd name="T50" fmla="*/ 1856 w 5781"/>
              <a:gd name="T51" fmla="*/ 6309 h 7314"/>
              <a:gd name="T52" fmla="*/ 2325 w 5781"/>
              <a:gd name="T53" fmla="*/ 6275 h 7314"/>
              <a:gd name="T54" fmla="*/ 2079 w 5781"/>
              <a:gd name="T55" fmla="*/ 5867 h 7314"/>
              <a:gd name="T56" fmla="*/ 2298 w 5781"/>
              <a:gd name="T57" fmla="*/ 5724 h 7314"/>
              <a:gd name="T58" fmla="*/ 1812 w 5781"/>
              <a:gd name="T59" fmla="*/ 5064 h 7314"/>
              <a:gd name="T60" fmla="*/ 1472 w 5781"/>
              <a:gd name="T61" fmla="*/ 5388 h 7314"/>
              <a:gd name="T62" fmla="*/ 1910 w 5781"/>
              <a:gd name="T63" fmla="*/ 5556 h 7314"/>
              <a:gd name="T64" fmla="*/ 2183 w 5781"/>
              <a:gd name="T65" fmla="*/ 5258 h 7314"/>
              <a:gd name="T66" fmla="*/ 1809 w 5781"/>
              <a:gd name="T67" fmla="*/ 4455 h 7314"/>
              <a:gd name="T68" fmla="*/ 2160 w 5781"/>
              <a:gd name="T69" fmla="*/ 4788 h 7314"/>
              <a:gd name="T70" fmla="*/ 2276 w 5781"/>
              <a:gd name="T71" fmla="*/ 4325 h 7314"/>
              <a:gd name="T72" fmla="*/ 2481 w 5781"/>
              <a:gd name="T73" fmla="*/ 4011 h 7314"/>
              <a:gd name="T74" fmla="*/ 2234 w 5781"/>
              <a:gd name="T75" fmla="*/ 3897 h 7314"/>
              <a:gd name="T76" fmla="*/ 2442 w 5781"/>
              <a:gd name="T77" fmla="*/ 4263 h 7314"/>
              <a:gd name="T78" fmla="*/ 3117 w 5781"/>
              <a:gd name="T79" fmla="*/ 3771 h 7314"/>
              <a:gd name="T80" fmla="*/ 3371 w 5781"/>
              <a:gd name="T81" fmla="*/ 4224 h 7314"/>
              <a:gd name="T82" fmla="*/ 3942 w 5781"/>
              <a:gd name="T83" fmla="*/ 4664 h 7314"/>
              <a:gd name="T84" fmla="*/ 3731 w 5781"/>
              <a:gd name="T85" fmla="*/ 4245 h 7314"/>
              <a:gd name="T86" fmla="*/ 3440 w 5781"/>
              <a:gd name="T87" fmla="*/ 4616 h 7314"/>
              <a:gd name="T88" fmla="*/ 2541 w 5781"/>
              <a:gd name="T89" fmla="*/ 4460 h 7314"/>
              <a:gd name="T90" fmla="*/ 3227 w 5781"/>
              <a:gd name="T91" fmla="*/ 4478 h 7314"/>
              <a:gd name="T92" fmla="*/ 3260 w 5781"/>
              <a:gd name="T93" fmla="*/ 4572 h 7314"/>
              <a:gd name="T94" fmla="*/ 3168 w 5781"/>
              <a:gd name="T95" fmla="*/ 4172 h 7314"/>
              <a:gd name="T96" fmla="*/ 2759 w 5781"/>
              <a:gd name="T97" fmla="*/ 3941 h 7314"/>
              <a:gd name="T98" fmla="*/ 2724 w 5781"/>
              <a:gd name="T99" fmla="*/ 4409 h 7314"/>
              <a:gd name="T100" fmla="*/ 3419 w 5781"/>
              <a:gd name="T101" fmla="*/ 5466 h 7314"/>
              <a:gd name="T102" fmla="*/ 2835 w 5781"/>
              <a:gd name="T103" fmla="*/ 4788 h 7314"/>
              <a:gd name="T104" fmla="*/ 2412 w 5781"/>
              <a:gd name="T105" fmla="*/ 5589 h 7314"/>
              <a:gd name="T106" fmla="*/ 3263 w 5781"/>
              <a:gd name="T107" fmla="*/ 6219 h 7314"/>
              <a:gd name="T108" fmla="*/ 2574 w 5781"/>
              <a:gd name="T109" fmla="*/ 6168 h 7314"/>
              <a:gd name="T110" fmla="*/ 2517 w 5781"/>
              <a:gd name="T111" fmla="*/ 6056 h 7314"/>
              <a:gd name="T112" fmla="*/ 3168 w 5781"/>
              <a:gd name="T113" fmla="*/ 6495 h 7314"/>
              <a:gd name="T114" fmla="*/ 2783 w 5781"/>
              <a:gd name="T115" fmla="*/ 6224 h 7314"/>
              <a:gd name="T116" fmla="*/ 2715 w 5781"/>
              <a:gd name="T117" fmla="*/ 6696 h 7314"/>
              <a:gd name="T118" fmla="*/ 3569 w 5781"/>
              <a:gd name="T119" fmla="*/ 4947 h 7314"/>
              <a:gd name="T120" fmla="*/ 4335 w 5781"/>
              <a:gd name="T121" fmla="*/ 4700 h 7314"/>
              <a:gd name="T122" fmla="*/ 3965 w 5781"/>
              <a:gd name="T123" fmla="*/ 4893 h 7314"/>
              <a:gd name="T124" fmla="*/ 2085 w 5781"/>
              <a:gd name="T125" fmla="*/ 2453 h 7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81" h="7314">
                <a:moveTo>
                  <a:pt x="2891" y="3563"/>
                </a:moveTo>
                <a:lnTo>
                  <a:pt x="2937" y="3563"/>
                </a:lnTo>
                <a:lnTo>
                  <a:pt x="2982" y="3564"/>
                </a:lnTo>
                <a:lnTo>
                  <a:pt x="3027" y="3567"/>
                </a:lnTo>
                <a:lnTo>
                  <a:pt x="3072" y="3572"/>
                </a:lnTo>
                <a:lnTo>
                  <a:pt x="3116" y="3576"/>
                </a:lnTo>
                <a:lnTo>
                  <a:pt x="3161" y="3582"/>
                </a:lnTo>
                <a:lnTo>
                  <a:pt x="3204" y="3590"/>
                </a:lnTo>
                <a:lnTo>
                  <a:pt x="3248" y="3597"/>
                </a:lnTo>
                <a:lnTo>
                  <a:pt x="3290" y="3608"/>
                </a:lnTo>
                <a:lnTo>
                  <a:pt x="3333" y="3618"/>
                </a:lnTo>
                <a:lnTo>
                  <a:pt x="3375" y="3629"/>
                </a:lnTo>
                <a:lnTo>
                  <a:pt x="3417" y="3642"/>
                </a:lnTo>
                <a:lnTo>
                  <a:pt x="3458" y="3654"/>
                </a:lnTo>
                <a:lnTo>
                  <a:pt x="3500" y="3669"/>
                </a:lnTo>
                <a:lnTo>
                  <a:pt x="3539" y="3684"/>
                </a:lnTo>
                <a:lnTo>
                  <a:pt x="3579" y="3701"/>
                </a:lnTo>
                <a:lnTo>
                  <a:pt x="3618" y="3719"/>
                </a:lnTo>
                <a:lnTo>
                  <a:pt x="3657" y="3737"/>
                </a:lnTo>
                <a:lnTo>
                  <a:pt x="3696" y="3755"/>
                </a:lnTo>
                <a:lnTo>
                  <a:pt x="3734" y="3776"/>
                </a:lnTo>
                <a:lnTo>
                  <a:pt x="3771" y="3797"/>
                </a:lnTo>
                <a:lnTo>
                  <a:pt x="3807" y="3818"/>
                </a:lnTo>
                <a:lnTo>
                  <a:pt x="3845" y="3840"/>
                </a:lnTo>
                <a:lnTo>
                  <a:pt x="3879" y="3864"/>
                </a:lnTo>
                <a:lnTo>
                  <a:pt x="3915" y="3888"/>
                </a:lnTo>
                <a:lnTo>
                  <a:pt x="3948" y="3914"/>
                </a:lnTo>
                <a:lnTo>
                  <a:pt x="3983" y="3939"/>
                </a:lnTo>
                <a:lnTo>
                  <a:pt x="4016" y="3966"/>
                </a:lnTo>
                <a:lnTo>
                  <a:pt x="4049" y="3993"/>
                </a:lnTo>
                <a:lnTo>
                  <a:pt x="4080" y="4022"/>
                </a:lnTo>
                <a:lnTo>
                  <a:pt x="4110" y="4050"/>
                </a:lnTo>
                <a:lnTo>
                  <a:pt x="4142" y="4080"/>
                </a:lnTo>
                <a:lnTo>
                  <a:pt x="4170" y="4110"/>
                </a:lnTo>
                <a:lnTo>
                  <a:pt x="4200" y="4142"/>
                </a:lnTo>
                <a:lnTo>
                  <a:pt x="4229" y="4173"/>
                </a:lnTo>
                <a:lnTo>
                  <a:pt x="4256" y="4205"/>
                </a:lnTo>
                <a:lnTo>
                  <a:pt x="4283" y="4238"/>
                </a:lnTo>
                <a:lnTo>
                  <a:pt x="4308" y="4272"/>
                </a:lnTo>
                <a:lnTo>
                  <a:pt x="4332" y="4307"/>
                </a:lnTo>
                <a:lnTo>
                  <a:pt x="4358" y="4341"/>
                </a:lnTo>
                <a:lnTo>
                  <a:pt x="4380" y="4377"/>
                </a:lnTo>
                <a:lnTo>
                  <a:pt x="4403" y="4413"/>
                </a:lnTo>
                <a:lnTo>
                  <a:pt x="4425" y="4449"/>
                </a:lnTo>
                <a:lnTo>
                  <a:pt x="4446" y="4487"/>
                </a:lnTo>
                <a:lnTo>
                  <a:pt x="4466" y="4526"/>
                </a:lnTo>
                <a:lnTo>
                  <a:pt x="4485" y="4563"/>
                </a:lnTo>
                <a:lnTo>
                  <a:pt x="4503" y="4602"/>
                </a:lnTo>
                <a:lnTo>
                  <a:pt x="4520" y="4641"/>
                </a:lnTo>
                <a:lnTo>
                  <a:pt x="4536" y="4682"/>
                </a:lnTo>
                <a:lnTo>
                  <a:pt x="4551" y="4722"/>
                </a:lnTo>
                <a:lnTo>
                  <a:pt x="4566" y="4763"/>
                </a:lnTo>
                <a:lnTo>
                  <a:pt x="4580" y="4805"/>
                </a:lnTo>
                <a:lnTo>
                  <a:pt x="4592" y="4845"/>
                </a:lnTo>
                <a:lnTo>
                  <a:pt x="4604" y="4889"/>
                </a:lnTo>
                <a:lnTo>
                  <a:pt x="4614" y="4931"/>
                </a:lnTo>
                <a:lnTo>
                  <a:pt x="4623" y="4974"/>
                </a:lnTo>
                <a:lnTo>
                  <a:pt x="4632" y="5016"/>
                </a:lnTo>
                <a:lnTo>
                  <a:pt x="4638" y="5061"/>
                </a:lnTo>
                <a:lnTo>
                  <a:pt x="4644" y="5105"/>
                </a:lnTo>
                <a:lnTo>
                  <a:pt x="4650" y="5150"/>
                </a:lnTo>
                <a:lnTo>
                  <a:pt x="4653" y="5193"/>
                </a:lnTo>
                <a:lnTo>
                  <a:pt x="4656" y="5238"/>
                </a:lnTo>
                <a:lnTo>
                  <a:pt x="4659" y="5285"/>
                </a:lnTo>
                <a:lnTo>
                  <a:pt x="4659" y="5330"/>
                </a:lnTo>
                <a:lnTo>
                  <a:pt x="4659" y="5375"/>
                </a:lnTo>
                <a:lnTo>
                  <a:pt x="4656" y="5421"/>
                </a:lnTo>
                <a:lnTo>
                  <a:pt x="4653" y="5466"/>
                </a:lnTo>
                <a:lnTo>
                  <a:pt x="4650" y="5511"/>
                </a:lnTo>
                <a:lnTo>
                  <a:pt x="4644" y="5555"/>
                </a:lnTo>
                <a:lnTo>
                  <a:pt x="4638" y="5600"/>
                </a:lnTo>
                <a:lnTo>
                  <a:pt x="4632" y="5643"/>
                </a:lnTo>
                <a:lnTo>
                  <a:pt x="4623" y="5687"/>
                </a:lnTo>
                <a:lnTo>
                  <a:pt x="4614" y="5729"/>
                </a:lnTo>
                <a:lnTo>
                  <a:pt x="4604" y="5772"/>
                </a:lnTo>
                <a:lnTo>
                  <a:pt x="4592" y="5814"/>
                </a:lnTo>
                <a:lnTo>
                  <a:pt x="4580" y="5856"/>
                </a:lnTo>
                <a:lnTo>
                  <a:pt x="4566" y="5897"/>
                </a:lnTo>
                <a:lnTo>
                  <a:pt x="4551" y="5937"/>
                </a:lnTo>
                <a:lnTo>
                  <a:pt x="4536" y="5978"/>
                </a:lnTo>
                <a:lnTo>
                  <a:pt x="4520" y="6018"/>
                </a:lnTo>
                <a:lnTo>
                  <a:pt x="4503" y="6057"/>
                </a:lnTo>
                <a:lnTo>
                  <a:pt x="4485" y="6096"/>
                </a:lnTo>
                <a:lnTo>
                  <a:pt x="4466" y="6135"/>
                </a:lnTo>
                <a:lnTo>
                  <a:pt x="4446" y="6173"/>
                </a:lnTo>
                <a:lnTo>
                  <a:pt x="4425" y="6210"/>
                </a:lnTo>
                <a:lnTo>
                  <a:pt x="4403" y="6246"/>
                </a:lnTo>
                <a:lnTo>
                  <a:pt x="4380" y="6282"/>
                </a:lnTo>
                <a:lnTo>
                  <a:pt x="4358" y="6318"/>
                </a:lnTo>
                <a:lnTo>
                  <a:pt x="4332" y="6353"/>
                </a:lnTo>
                <a:lnTo>
                  <a:pt x="4308" y="6387"/>
                </a:lnTo>
                <a:lnTo>
                  <a:pt x="4283" y="6422"/>
                </a:lnTo>
                <a:lnTo>
                  <a:pt x="4256" y="6455"/>
                </a:lnTo>
                <a:lnTo>
                  <a:pt x="4229" y="6486"/>
                </a:lnTo>
                <a:lnTo>
                  <a:pt x="4200" y="6518"/>
                </a:lnTo>
                <a:lnTo>
                  <a:pt x="4170" y="6549"/>
                </a:lnTo>
                <a:lnTo>
                  <a:pt x="4142" y="6579"/>
                </a:lnTo>
                <a:lnTo>
                  <a:pt x="4110" y="6609"/>
                </a:lnTo>
                <a:lnTo>
                  <a:pt x="4080" y="6638"/>
                </a:lnTo>
                <a:lnTo>
                  <a:pt x="4049" y="6666"/>
                </a:lnTo>
                <a:lnTo>
                  <a:pt x="4016" y="6693"/>
                </a:lnTo>
                <a:lnTo>
                  <a:pt x="3983" y="6720"/>
                </a:lnTo>
                <a:lnTo>
                  <a:pt x="3948" y="6746"/>
                </a:lnTo>
                <a:lnTo>
                  <a:pt x="3915" y="6771"/>
                </a:lnTo>
                <a:lnTo>
                  <a:pt x="3879" y="6795"/>
                </a:lnTo>
                <a:lnTo>
                  <a:pt x="3845" y="6819"/>
                </a:lnTo>
                <a:lnTo>
                  <a:pt x="3807" y="6842"/>
                </a:lnTo>
                <a:lnTo>
                  <a:pt x="3771" y="6863"/>
                </a:lnTo>
                <a:lnTo>
                  <a:pt x="3734" y="6884"/>
                </a:lnTo>
                <a:lnTo>
                  <a:pt x="3696" y="6905"/>
                </a:lnTo>
                <a:lnTo>
                  <a:pt x="3657" y="6923"/>
                </a:lnTo>
                <a:lnTo>
                  <a:pt x="3618" y="6941"/>
                </a:lnTo>
                <a:lnTo>
                  <a:pt x="3579" y="6959"/>
                </a:lnTo>
                <a:lnTo>
                  <a:pt x="3539" y="6975"/>
                </a:lnTo>
                <a:lnTo>
                  <a:pt x="3500" y="6990"/>
                </a:lnTo>
                <a:lnTo>
                  <a:pt x="3458" y="7005"/>
                </a:lnTo>
                <a:lnTo>
                  <a:pt x="3417" y="7019"/>
                </a:lnTo>
                <a:lnTo>
                  <a:pt x="3375" y="7031"/>
                </a:lnTo>
                <a:lnTo>
                  <a:pt x="3333" y="7041"/>
                </a:lnTo>
                <a:lnTo>
                  <a:pt x="3290" y="7052"/>
                </a:lnTo>
                <a:lnTo>
                  <a:pt x="3248" y="7062"/>
                </a:lnTo>
                <a:lnTo>
                  <a:pt x="3204" y="7070"/>
                </a:lnTo>
                <a:lnTo>
                  <a:pt x="3161" y="7077"/>
                </a:lnTo>
                <a:lnTo>
                  <a:pt x="3116" y="7083"/>
                </a:lnTo>
                <a:lnTo>
                  <a:pt x="3072" y="7088"/>
                </a:lnTo>
                <a:lnTo>
                  <a:pt x="3027" y="7092"/>
                </a:lnTo>
                <a:lnTo>
                  <a:pt x="2982" y="7095"/>
                </a:lnTo>
                <a:lnTo>
                  <a:pt x="2937" y="7097"/>
                </a:lnTo>
                <a:lnTo>
                  <a:pt x="2891" y="7098"/>
                </a:lnTo>
                <a:lnTo>
                  <a:pt x="2846" y="7097"/>
                </a:lnTo>
                <a:lnTo>
                  <a:pt x="2801" y="7095"/>
                </a:lnTo>
                <a:lnTo>
                  <a:pt x="2756" y="7092"/>
                </a:lnTo>
                <a:lnTo>
                  <a:pt x="2711" y="7088"/>
                </a:lnTo>
                <a:lnTo>
                  <a:pt x="2666" y="7083"/>
                </a:lnTo>
                <a:lnTo>
                  <a:pt x="2622" y="7077"/>
                </a:lnTo>
                <a:lnTo>
                  <a:pt x="2579" y="7070"/>
                </a:lnTo>
                <a:lnTo>
                  <a:pt x="2535" y="7062"/>
                </a:lnTo>
                <a:lnTo>
                  <a:pt x="2492" y="7052"/>
                </a:lnTo>
                <a:lnTo>
                  <a:pt x="2450" y="7041"/>
                </a:lnTo>
                <a:lnTo>
                  <a:pt x="2408" y="7031"/>
                </a:lnTo>
                <a:lnTo>
                  <a:pt x="2366" y="7019"/>
                </a:lnTo>
                <a:lnTo>
                  <a:pt x="2324" y="7005"/>
                </a:lnTo>
                <a:lnTo>
                  <a:pt x="2283" y="6990"/>
                </a:lnTo>
                <a:lnTo>
                  <a:pt x="2243" y="6975"/>
                </a:lnTo>
                <a:lnTo>
                  <a:pt x="2202" y="6959"/>
                </a:lnTo>
                <a:lnTo>
                  <a:pt x="2163" y="6941"/>
                </a:lnTo>
                <a:lnTo>
                  <a:pt x="2124" y="6923"/>
                </a:lnTo>
                <a:lnTo>
                  <a:pt x="2087" y="6905"/>
                </a:lnTo>
                <a:lnTo>
                  <a:pt x="2048" y="6884"/>
                </a:lnTo>
                <a:lnTo>
                  <a:pt x="2012" y="6863"/>
                </a:lnTo>
                <a:lnTo>
                  <a:pt x="1974" y="6842"/>
                </a:lnTo>
                <a:lnTo>
                  <a:pt x="1938" y="6819"/>
                </a:lnTo>
                <a:lnTo>
                  <a:pt x="1902" y="6795"/>
                </a:lnTo>
                <a:lnTo>
                  <a:pt x="1868" y="6771"/>
                </a:lnTo>
                <a:lnTo>
                  <a:pt x="1833" y="6746"/>
                </a:lnTo>
                <a:lnTo>
                  <a:pt x="1800" y="6720"/>
                </a:lnTo>
                <a:lnTo>
                  <a:pt x="1767" y="6693"/>
                </a:lnTo>
                <a:lnTo>
                  <a:pt x="1734" y="6666"/>
                </a:lnTo>
                <a:lnTo>
                  <a:pt x="1703" y="6638"/>
                </a:lnTo>
                <a:lnTo>
                  <a:pt x="1671" y="6609"/>
                </a:lnTo>
                <a:lnTo>
                  <a:pt x="1641" y="6579"/>
                </a:lnTo>
                <a:lnTo>
                  <a:pt x="1611" y="6549"/>
                </a:lnTo>
                <a:lnTo>
                  <a:pt x="1583" y="6518"/>
                </a:lnTo>
                <a:lnTo>
                  <a:pt x="1554" y="6486"/>
                </a:lnTo>
                <a:lnTo>
                  <a:pt x="1527" y="6455"/>
                </a:lnTo>
                <a:lnTo>
                  <a:pt x="1500" y="6422"/>
                </a:lnTo>
                <a:lnTo>
                  <a:pt x="1475" y="6387"/>
                </a:lnTo>
                <a:lnTo>
                  <a:pt x="1449" y="6353"/>
                </a:lnTo>
                <a:lnTo>
                  <a:pt x="1425" y="6318"/>
                </a:lnTo>
                <a:lnTo>
                  <a:pt x="1401" y="6282"/>
                </a:lnTo>
                <a:lnTo>
                  <a:pt x="1379" y="6246"/>
                </a:lnTo>
                <a:lnTo>
                  <a:pt x="1358" y="6210"/>
                </a:lnTo>
                <a:lnTo>
                  <a:pt x="1337" y="6173"/>
                </a:lnTo>
                <a:lnTo>
                  <a:pt x="1317" y="6135"/>
                </a:lnTo>
                <a:lnTo>
                  <a:pt x="1298" y="6096"/>
                </a:lnTo>
                <a:lnTo>
                  <a:pt x="1280" y="6057"/>
                </a:lnTo>
                <a:lnTo>
                  <a:pt x="1262" y="6018"/>
                </a:lnTo>
                <a:lnTo>
                  <a:pt x="1245" y="5978"/>
                </a:lnTo>
                <a:lnTo>
                  <a:pt x="1230" y="5937"/>
                </a:lnTo>
                <a:lnTo>
                  <a:pt x="1217" y="5897"/>
                </a:lnTo>
                <a:lnTo>
                  <a:pt x="1203" y="5856"/>
                </a:lnTo>
                <a:lnTo>
                  <a:pt x="1190" y="5814"/>
                </a:lnTo>
                <a:lnTo>
                  <a:pt x="1179" y="5772"/>
                </a:lnTo>
                <a:lnTo>
                  <a:pt x="1169" y="5729"/>
                </a:lnTo>
                <a:lnTo>
                  <a:pt x="1160" y="5687"/>
                </a:lnTo>
                <a:lnTo>
                  <a:pt x="1151" y="5643"/>
                </a:lnTo>
                <a:lnTo>
                  <a:pt x="1143" y="5600"/>
                </a:lnTo>
                <a:lnTo>
                  <a:pt x="1137" y="5555"/>
                </a:lnTo>
                <a:lnTo>
                  <a:pt x="1133" y="5511"/>
                </a:lnTo>
                <a:lnTo>
                  <a:pt x="1128" y="5466"/>
                </a:lnTo>
                <a:lnTo>
                  <a:pt x="1125" y="5421"/>
                </a:lnTo>
                <a:lnTo>
                  <a:pt x="1124" y="5375"/>
                </a:lnTo>
                <a:lnTo>
                  <a:pt x="1124" y="5330"/>
                </a:lnTo>
                <a:lnTo>
                  <a:pt x="1124" y="5285"/>
                </a:lnTo>
                <a:lnTo>
                  <a:pt x="1125" y="5238"/>
                </a:lnTo>
                <a:lnTo>
                  <a:pt x="1128" y="5193"/>
                </a:lnTo>
                <a:lnTo>
                  <a:pt x="1133" y="5150"/>
                </a:lnTo>
                <a:lnTo>
                  <a:pt x="1137" y="5105"/>
                </a:lnTo>
                <a:lnTo>
                  <a:pt x="1143" y="5061"/>
                </a:lnTo>
                <a:lnTo>
                  <a:pt x="1151" y="5016"/>
                </a:lnTo>
                <a:lnTo>
                  <a:pt x="1160" y="4974"/>
                </a:lnTo>
                <a:lnTo>
                  <a:pt x="1169" y="4931"/>
                </a:lnTo>
                <a:lnTo>
                  <a:pt x="1179" y="4889"/>
                </a:lnTo>
                <a:lnTo>
                  <a:pt x="1190" y="4845"/>
                </a:lnTo>
                <a:lnTo>
                  <a:pt x="1203" y="4805"/>
                </a:lnTo>
                <a:lnTo>
                  <a:pt x="1217" y="4763"/>
                </a:lnTo>
                <a:lnTo>
                  <a:pt x="1230" y="4722"/>
                </a:lnTo>
                <a:lnTo>
                  <a:pt x="1245" y="4682"/>
                </a:lnTo>
                <a:lnTo>
                  <a:pt x="1262" y="4641"/>
                </a:lnTo>
                <a:lnTo>
                  <a:pt x="1280" y="4602"/>
                </a:lnTo>
                <a:lnTo>
                  <a:pt x="1298" y="4563"/>
                </a:lnTo>
                <a:lnTo>
                  <a:pt x="1317" y="4526"/>
                </a:lnTo>
                <a:lnTo>
                  <a:pt x="1337" y="4487"/>
                </a:lnTo>
                <a:lnTo>
                  <a:pt x="1358" y="4449"/>
                </a:lnTo>
                <a:lnTo>
                  <a:pt x="1379" y="4413"/>
                </a:lnTo>
                <a:lnTo>
                  <a:pt x="1401" y="4377"/>
                </a:lnTo>
                <a:lnTo>
                  <a:pt x="1425" y="4341"/>
                </a:lnTo>
                <a:lnTo>
                  <a:pt x="1449" y="4307"/>
                </a:lnTo>
                <a:lnTo>
                  <a:pt x="1475" y="4272"/>
                </a:lnTo>
                <a:lnTo>
                  <a:pt x="1500" y="4238"/>
                </a:lnTo>
                <a:lnTo>
                  <a:pt x="1527" y="4205"/>
                </a:lnTo>
                <a:lnTo>
                  <a:pt x="1554" y="4173"/>
                </a:lnTo>
                <a:lnTo>
                  <a:pt x="1583" y="4142"/>
                </a:lnTo>
                <a:lnTo>
                  <a:pt x="1611" y="4110"/>
                </a:lnTo>
                <a:lnTo>
                  <a:pt x="1641" y="4080"/>
                </a:lnTo>
                <a:lnTo>
                  <a:pt x="1671" y="4050"/>
                </a:lnTo>
                <a:lnTo>
                  <a:pt x="1703" y="4022"/>
                </a:lnTo>
                <a:lnTo>
                  <a:pt x="1734" y="3993"/>
                </a:lnTo>
                <a:lnTo>
                  <a:pt x="1767" y="3966"/>
                </a:lnTo>
                <a:lnTo>
                  <a:pt x="1800" y="3939"/>
                </a:lnTo>
                <a:lnTo>
                  <a:pt x="1833" y="3914"/>
                </a:lnTo>
                <a:lnTo>
                  <a:pt x="1868" y="3888"/>
                </a:lnTo>
                <a:lnTo>
                  <a:pt x="1902" y="3864"/>
                </a:lnTo>
                <a:lnTo>
                  <a:pt x="1938" y="3840"/>
                </a:lnTo>
                <a:lnTo>
                  <a:pt x="1974" y="3818"/>
                </a:lnTo>
                <a:lnTo>
                  <a:pt x="2012" y="3797"/>
                </a:lnTo>
                <a:lnTo>
                  <a:pt x="2048" y="3776"/>
                </a:lnTo>
                <a:lnTo>
                  <a:pt x="2087" y="3755"/>
                </a:lnTo>
                <a:lnTo>
                  <a:pt x="2124" y="3737"/>
                </a:lnTo>
                <a:lnTo>
                  <a:pt x="2163" y="3719"/>
                </a:lnTo>
                <a:lnTo>
                  <a:pt x="2202" y="3701"/>
                </a:lnTo>
                <a:lnTo>
                  <a:pt x="2243" y="3684"/>
                </a:lnTo>
                <a:lnTo>
                  <a:pt x="2283" y="3669"/>
                </a:lnTo>
                <a:lnTo>
                  <a:pt x="2324" y="3654"/>
                </a:lnTo>
                <a:lnTo>
                  <a:pt x="2366" y="3642"/>
                </a:lnTo>
                <a:lnTo>
                  <a:pt x="2408" y="3629"/>
                </a:lnTo>
                <a:lnTo>
                  <a:pt x="2450" y="3618"/>
                </a:lnTo>
                <a:lnTo>
                  <a:pt x="2492" y="3608"/>
                </a:lnTo>
                <a:lnTo>
                  <a:pt x="2535" y="3597"/>
                </a:lnTo>
                <a:lnTo>
                  <a:pt x="2579" y="3590"/>
                </a:lnTo>
                <a:lnTo>
                  <a:pt x="2622" y="3582"/>
                </a:lnTo>
                <a:lnTo>
                  <a:pt x="2666" y="3576"/>
                </a:lnTo>
                <a:lnTo>
                  <a:pt x="2711" y="3572"/>
                </a:lnTo>
                <a:lnTo>
                  <a:pt x="2756" y="3567"/>
                </a:lnTo>
                <a:lnTo>
                  <a:pt x="2801" y="3564"/>
                </a:lnTo>
                <a:lnTo>
                  <a:pt x="2846" y="3563"/>
                </a:lnTo>
                <a:lnTo>
                  <a:pt x="2891" y="3563"/>
                </a:lnTo>
                <a:close/>
                <a:moveTo>
                  <a:pt x="4107" y="6330"/>
                </a:moveTo>
                <a:lnTo>
                  <a:pt x="4127" y="6308"/>
                </a:lnTo>
                <a:lnTo>
                  <a:pt x="4145" y="6284"/>
                </a:lnTo>
                <a:lnTo>
                  <a:pt x="4161" y="6261"/>
                </a:lnTo>
                <a:lnTo>
                  <a:pt x="4179" y="6237"/>
                </a:lnTo>
                <a:lnTo>
                  <a:pt x="4196" y="6213"/>
                </a:lnTo>
                <a:lnTo>
                  <a:pt x="4212" y="6189"/>
                </a:lnTo>
                <a:lnTo>
                  <a:pt x="4242" y="6140"/>
                </a:lnTo>
                <a:lnTo>
                  <a:pt x="4257" y="6114"/>
                </a:lnTo>
                <a:lnTo>
                  <a:pt x="4272" y="6089"/>
                </a:lnTo>
                <a:lnTo>
                  <a:pt x="4286" y="6063"/>
                </a:lnTo>
                <a:lnTo>
                  <a:pt x="4299" y="6038"/>
                </a:lnTo>
                <a:lnTo>
                  <a:pt x="4323" y="5985"/>
                </a:lnTo>
                <a:lnTo>
                  <a:pt x="4347" y="5933"/>
                </a:lnTo>
                <a:lnTo>
                  <a:pt x="4358" y="5906"/>
                </a:lnTo>
                <a:lnTo>
                  <a:pt x="4368" y="5879"/>
                </a:lnTo>
                <a:lnTo>
                  <a:pt x="4379" y="5850"/>
                </a:lnTo>
                <a:lnTo>
                  <a:pt x="4388" y="5823"/>
                </a:lnTo>
                <a:lnTo>
                  <a:pt x="4404" y="5768"/>
                </a:lnTo>
                <a:lnTo>
                  <a:pt x="4412" y="5741"/>
                </a:lnTo>
                <a:lnTo>
                  <a:pt x="4419" y="5712"/>
                </a:lnTo>
                <a:lnTo>
                  <a:pt x="4433" y="5655"/>
                </a:lnTo>
                <a:lnTo>
                  <a:pt x="4439" y="5627"/>
                </a:lnTo>
                <a:lnTo>
                  <a:pt x="4443" y="5598"/>
                </a:lnTo>
                <a:lnTo>
                  <a:pt x="4448" y="5568"/>
                </a:lnTo>
                <a:lnTo>
                  <a:pt x="4452" y="5540"/>
                </a:lnTo>
                <a:lnTo>
                  <a:pt x="4458" y="5481"/>
                </a:lnTo>
                <a:lnTo>
                  <a:pt x="4452" y="5498"/>
                </a:lnTo>
                <a:lnTo>
                  <a:pt x="4446" y="5513"/>
                </a:lnTo>
                <a:lnTo>
                  <a:pt x="4439" y="5529"/>
                </a:lnTo>
                <a:lnTo>
                  <a:pt x="4431" y="5544"/>
                </a:lnTo>
                <a:lnTo>
                  <a:pt x="4422" y="5559"/>
                </a:lnTo>
                <a:lnTo>
                  <a:pt x="4413" y="5573"/>
                </a:lnTo>
                <a:lnTo>
                  <a:pt x="4404" y="5588"/>
                </a:lnTo>
                <a:lnTo>
                  <a:pt x="4395" y="5601"/>
                </a:lnTo>
                <a:lnTo>
                  <a:pt x="4385" y="5615"/>
                </a:lnTo>
                <a:lnTo>
                  <a:pt x="4373" y="5627"/>
                </a:lnTo>
                <a:lnTo>
                  <a:pt x="4362" y="5639"/>
                </a:lnTo>
                <a:lnTo>
                  <a:pt x="4350" y="5651"/>
                </a:lnTo>
                <a:lnTo>
                  <a:pt x="4338" y="5663"/>
                </a:lnTo>
                <a:lnTo>
                  <a:pt x="4325" y="5675"/>
                </a:lnTo>
                <a:lnTo>
                  <a:pt x="4311" y="5685"/>
                </a:lnTo>
                <a:lnTo>
                  <a:pt x="4298" y="5694"/>
                </a:lnTo>
                <a:lnTo>
                  <a:pt x="4284" y="5705"/>
                </a:lnTo>
                <a:lnTo>
                  <a:pt x="4271" y="5714"/>
                </a:lnTo>
                <a:lnTo>
                  <a:pt x="4256" y="5723"/>
                </a:lnTo>
                <a:lnTo>
                  <a:pt x="4248" y="5726"/>
                </a:lnTo>
                <a:lnTo>
                  <a:pt x="4241" y="5730"/>
                </a:lnTo>
                <a:lnTo>
                  <a:pt x="4226" y="5738"/>
                </a:lnTo>
                <a:lnTo>
                  <a:pt x="4209" y="5744"/>
                </a:lnTo>
                <a:lnTo>
                  <a:pt x="4194" y="5751"/>
                </a:lnTo>
                <a:lnTo>
                  <a:pt x="4178" y="5756"/>
                </a:lnTo>
                <a:lnTo>
                  <a:pt x="4161" y="5762"/>
                </a:lnTo>
                <a:lnTo>
                  <a:pt x="4145" y="5766"/>
                </a:lnTo>
                <a:lnTo>
                  <a:pt x="4127" y="5769"/>
                </a:lnTo>
                <a:lnTo>
                  <a:pt x="4110" y="5772"/>
                </a:lnTo>
                <a:lnTo>
                  <a:pt x="4092" y="5775"/>
                </a:lnTo>
                <a:lnTo>
                  <a:pt x="4074" y="5777"/>
                </a:lnTo>
                <a:lnTo>
                  <a:pt x="4056" y="5778"/>
                </a:lnTo>
                <a:lnTo>
                  <a:pt x="4038" y="5778"/>
                </a:lnTo>
                <a:lnTo>
                  <a:pt x="4014" y="5778"/>
                </a:lnTo>
                <a:lnTo>
                  <a:pt x="3989" y="5775"/>
                </a:lnTo>
                <a:lnTo>
                  <a:pt x="3965" y="5772"/>
                </a:lnTo>
                <a:lnTo>
                  <a:pt x="3941" y="5768"/>
                </a:lnTo>
                <a:lnTo>
                  <a:pt x="3960" y="5781"/>
                </a:lnTo>
                <a:lnTo>
                  <a:pt x="3980" y="5796"/>
                </a:lnTo>
                <a:lnTo>
                  <a:pt x="3999" y="5813"/>
                </a:lnTo>
                <a:lnTo>
                  <a:pt x="4017" y="5829"/>
                </a:lnTo>
                <a:lnTo>
                  <a:pt x="4029" y="5843"/>
                </a:lnTo>
                <a:lnTo>
                  <a:pt x="4041" y="5855"/>
                </a:lnTo>
                <a:lnTo>
                  <a:pt x="4053" y="5870"/>
                </a:lnTo>
                <a:lnTo>
                  <a:pt x="4064" y="5883"/>
                </a:lnTo>
                <a:lnTo>
                  <a:pt x="4073" y="5897"/>
                </a:lnTo>
                <a:lnTo>
                  <a:pt x="4083" y="5912"/>
                </a:lnTo>
                <a:lnTo>
                  <a:pt x="4091" y="5927"/>
                </a:lnTo>
                <a:lnTo>
                  <a:pt x="4100" y="5942"/>
                </a:lnTo>
                <a:lnTo>
                  <a:pt x="4107" y="5957"/>
                </a:lnTo>
                <a:lnTo>
                  <a:pt x="4113" y="5972"/>
                </a:lnTo>
                <a:lnTo>
                  <a:pt x="4119" y="5988"/>
                </a:lnTo>
                <a:lnTo>
                  <a:pt x="4125" y="6003"/>
                </a:lnTo>
                <a:lnTo>
                  <a:pt x="4130" y="6020"/>
                </a:lnTo>
                <a:lnTo>
                  <a:pt x="4134" y="6036"/>
                </a:lnTo>
                <a:lnTo>
                  <a:pt x="4142" y="6069"/>
                </a:lnTo>
                <a:lnTo>
                  <a:pt x="4146" y="6102"/>
                </a:lnTo>
                <a:lnTo>
                  <a:pt x="4148" y="6119"/>
                </a:lnTo>
                <a:lnTo>
                  <a:pt x="4148" y="6135"/>
                </a:lnTo>
                <a:lnTo>
                  <a:pt x="4148" y="6152"/>
                </a:lnTo>
                <a:lnTo>
                  <a:pt x="4148" y="6168"/>
                </a:lnTo>
                <a:lnTo>
                  <a:pt x="4146" y="6185"/>
                </a:lnTo>
                <a:lnTo>
                  <a:pt x="4145" y="6201"/>
                </a:lnTo>
                <a:lnTo>
                  <a:pt x="4139" y="6234"/>
                </a:lnTo>
                <a:lnTo>
                  <a:pt x="4131" y="6267"/>
                </a:lnTo>
                <a:lnTo>
                  <a:pt x="4125" y="6282"/>
                </a:lnTo>
                <a:lnTo>
                  <a:pt x="4121" y="6299"/>
                </a:lnTo>
                <a:lnTo>
                  <a:pt x="4115" y="6315"/>
                </a:lnTo>
                <a:lnTo>
                  <a:pt x="4107" y="6330"/>
                </a:lnTo>
                <a:close/>
                <a:moveTo>
                  <a:pt x="1323" y="5481"/>
                </a:moveTo>
                <a:lnTo>
                  <a:pt x="1331" y="5540"/>
                </a:lnTo>
                <a:lnTo>
                  <a:pt x="1340" y="5598"/>
                </a:lnTo>
                <a:lnTo>
                  <a:pt x="1344" y="5627"/>
                </a:lnTo>
                <a:lnTo>
                  <a:pt x="1350" y="5655"/>
                </a:lnTo>
                <a:lnTo>
                  <a:pt x="1356" y="5684"/>
                </a:lnTo>
                <a:lnTo>
                  <a:pt x="1362" y="5712"/>
                </a:lnTo>
                <a:lnTo>
                  <a:pt x="1370" y="5741"/>
                </a:lnTo>
                <a:lnTo>
                  <a:pt x="1377" y="5768"/>
                </a:lnTo>
                <a:lnTo>
                  <a:pt x="1386" y="5796"/>
                </a:lnTo>
                <a:lnTo>
                  <a:pt x="1395" y="5823"/>
                </a:lnTo>
                <a:lnTo>
                  <a:pt x="1415" y="5879"/>
                </a:lnTo>
                <a:lnTo>
                  <a:pt x="1436" y="5931"/>
                </a:lnTo>
                <a:lnTo>
                  <a:pt x="1446" y="5958"/>
                </a:lnTo>
                <a:lnTo>
                  <a:pt x="1458" y="5985"/>
                </a:lnTo>
                <a:lnTo>
                  <a:pt x="1470" y="6011"/>
                </a:lnTo>
                <a:lnTo>
                  <a:pt x="1484" y="6038"/>
                </a:lnTo>
                <a:lnTo>
                  <a:pt x="1497" y="6063"/>
                </a:lnTo>
                <a:lnTo>
                  <a:pt x="1511" y="6089"/>
                </a:lnTo>
                <a:lnTo>
                  <a:pt x="1539" y="6138"/>
                </a:lnTo>
                <a:lnTo>
                  <a:pt x="1571" y="6188"/>
                </a:lnTo>
                <a:lnTo>
                  <a:pt x="1602" y="6236"/>
                </a:lnTo>
                <a:lnTo>
                  <a:pt x="1637" y="6284"/>
                </a:lnTo>
                <a:lnTo>
                  <a:pt x="1674" y="6329"/>
                </a:lnTo>
                <a:lnTo>
                  <a:pt x="1665" y="6308"/>
                </a:lnTo>
                <a:lnTo>
                  <a:pt x="1661" y="6296"/>
                </a:lnTo>
                <a:lnTo>
                  <a:pt x="1656" y="6285"/>
                </a:lnTo>
                <a:lnTo>
                  <a:pt x="1650" y="6263"/>
                </a:lnTo>
                <a:lnTo>
                  <a:pt x="1644" y="6240"/>
                </a:lnTo>
                <a:lnTo>
                  <a:pt x="1640" y="6216"/>
                </a:lnTo>
                <a:lnTo>
                  <a:pt x="1637" y="6192"/>
                </a:lnTo>
                <a:lnTo>
                  <a:pt x="1635" y="6168"/>
                </a:lnTo>
                <a:lnTo>
                  <a:pt x="1634" y="6144"/>
                </a:lnTo>
                <a:lnTo>
                  <a:pt x="1634" y="6122"/>
                </a:lnTo>
                <a:lnTo>
                  <a:pt x="1637" y="6101"/>
                </a:lnTo>
                <a:lnTo>
                  <a:pt x="1638" y="6078"/>
                </a:lnTo>
                <a:lnTo>
                  <a:pt x="1643" y="6057"/>
                </a:lnTo>
                <a:lnTo>
                  <a:pt x="1647" y="6036"/>
                </a:lnTo>
                <a:lnTo>
                  <a:pt x="1653" y="6015"/>
                </a:lnTo>
                <a:lnTo>
                  <a:pt x="1659" y="5994"/>
                </a:lnTo>
                <a:lnTo>
                  <a:pt x="1668" y="5973"/>
                </a:lnTo>
                <a:lnTo>
                  <a:pt x="1676" y="5954"/>
                </a:lnTo>
                <a:lnTo>
                  <a:pt x="1686" y="5934"/>
                </a:lnTo>
                <a:lnTo>
                  <a:pt x="1697" y="5916"/>
                </a:lnTo>
                <a:lnTo>
                  <a:pt x="1709" y="5897"/>
                </a:lnTo>
                <a:lnTo>
                  <a:pt x="1721" y="5879"/>
                </a:lnTo>
                <a:lnTo>
                  <a:pt x="1734" y="5862"/>
                </a:lnTo>
                <a:lnTo>
                  <a:pt x="1749" y="5846"/>
                </a:lnTo>
                <a:lnTo>
                  <a:pt x="1764" y="5829"/>
                </a:lnTo>
                <a:lnTo>
                  <a:pt x="1782" y="5813"/>
                </a:lnTo>
                <a:lnTo>
                  <a:pt x="1802" y="5796"/>
                </a:lnTo>
                <a:lnTo>
                  <a:pt x="1821" y="5781"/>
                </a:lnTo>
                <a:lnTo>
                  <a:pt x="1842" y="5768"/>
                </a:lnTo>
                <a:lnTo>
                  <a:pt x="1818" y="5772"/>
                </a:lnTo>
                <a:lnTo>
                  <a:pt x="1794" y="5775"/>
                </a:lnTo>
                <a:lnTo>
                  <a:pt x="1769" y="5778"/>
                </a:lnTo>
                <a:lnTo>
                  <a:pt x="1743" y="5778"/>
                </a:lnTo>
                <a:lnTo>
                  <a:pt x="1725" y="5778"/>
                </a:lnTo>
                <a:lnTo>
                  <a:pt x="1707" y="5777"/>
                </a:lnTo>
                <a:lnTo>
                  <a:pt x="1689" y="5775"/>
                </a:lnTo>
                <a:lnTo>
                  <a:pt x="1673" y="5772"/>
                </a:lnTo>
                <a:lnTo>
                  <a:pt x="1655" y="5769"/>
                </a:lnTo>
                <a:lnTo>
                  <a:pt x="1638" y="5766"/>
                </a:lnTo>
                <a:lnTo>
                  <a:pt x="1622" y="5762"/>
                </a:lnTo>
                <a:lnTo>
                  <a:pt x="1605" y="5757"/>
                </a:lnTo>
                <a:lnTo>
                  <a:pt x="1589" y="5751"/>
                </a:lnTo>
                <a:lnTo>
                  <a:pt x="1572" y="5745"/>
                </a:lnTo>
                <a:lnTo>
                  <a:pt x="1557" y="5738"/>
                </a:lnTo>
                <a:lnTo>
                  <a:pt x="1542" y="5730"/>
                </a:lnTo>
                <a:lnTo>
                  <a:pt x="1527" y="5723"/>
                </a:lnTo>
                <a:lnTo>
                  <a:pt x="1512" y="5714"/>
                </a:lnTo>
                <a:lnTo>
                  <a:pt x="1497" y="5705"/>
                </a:lnTo>
                <a:lnTo>
                  <a:pt x="1484" y="5694"/>
                </a:lnTo>
                <a:lnTo>
                  <a:pt x="1457" y="5675"/>
                </a:lnTo>
                <a:lnTo>
                  <a:pt x="1445" y="5663"/>
                </a:lnTo>
                <a:lnTo>
                  <a:pt x="1433" y="5652"/>
                </a:lnTo>
                <a:lnTo>
                  <a:pt x="1409" y="5627"/>
                </a:lnTo>
                <a:lnTo>
                  <a:pt x="1398" y="5615"/>
                </a:lnTo>
                <a:lnTo>
                  <a:pt x="1388" y="5601"/>
                </a:lnTo>
                <a:lnTo>
                  <a:pt x="1368" y="5573"/>
                </a:lnTo>
                <a:lnTo>
                  <a:pt x="1359" y="5559"/>
                </a:lnTo>
                <a:lnTo>
                  <a:pt x="1352" y="5544"/>
                </a:lnTo>
                <a:lnTo>
                  <a:pt x="1344" y="5529"/>
                </a:lnTo>
                <a:lnTo>
                  <a:pt x="1337" y="5514"/>
                </a:lnTo>
                <a:lnTo>
                  <a:pt x="1329" y="5498"/>
                </a:lnTo>
                <a:lnTo>
                  <a:pt x="1323" y="5481"/>
                </a:lnTo>
                <a:close/>
                <a:moveTo>
                  <a:pt x="1682" y="4322"/>
                </a:moveTo>
                <a:lnTo>
                  <a:pt x="1662" y="4346"/>
                </a:lnTo>
                <a:lnTo>
                  <a:pt x="1644" y="4368"/>
                </a:lnTo>
                <a:lnTo>
                  <a:pt x="1626" y="4392"/>
                </a:lnTo>
                <a:lnTo>
                  <a:pt x="1608" y="4416"/>
                </a:lnTo>
                <a:lnTo>
                  <a:pt x="1590" y="4440"/>
                </a:lnTo>
                <a:lnTo>
                  <a:pt x="1574" y="4466"/>
                </a:lnTo>
                <a:lnTo>
                  <a:pt x="1542" y="4515"/>
                </a:lnTo>
                <a:lnTo>
                  <a:pt x="1527" y="4541"/>
                </a:lnTo>
                <a:lnTo>
                  <a:pt x="1512" y="4568"/>
                </a:lnTo>
                <a:lnTo>
                  <a:pt x="1499" y="4593"/>
                </a:lnTo>
                <a:lnTo>
                  <a:pt x="1485" y="4619"/>
                </a:lnTo>
                <a:lnTo>
                  <a:pt x="1472" y="4646"/>
                </a:lnTo>
                <a:lnTo>
                  <a:pt x="1460" y="4673"/>
                </a:lnTo>
                <a:lnTo>
                  <a:pt x="1436" y="4727"/>
                </a:lnTo>
                <a:lnTo>
                  <a:pt x="1415" y="4781"/>
                </a:lnTo>
                <a:lnTo>
                  <a:pt x="1404" y="4809"/>
                </a:lnTo>
                <a:lnTo>
                  <a:pt x="1395" y="4838"/>
                </a:lnTo>
                <a:lnTo>
                  <a:pt x="1386" y="4865"/>
                </a:lnTo>
                <a:lnTo>
                  <a:pt x="1377" y="4893"/>
                </a:lnTo>
                <a:lnTo>
                  <a:pt x="1362" y="4952"/>
                </a:lnTo>
                <a:lnTo>
                  <a:pt x="1355" y="4980"/>
                </a:lnTo>
                <a:lnTo>
                  <a:pt x="1349" y="5009"/>
                </a:lnTo>
                <a:lnTo>
                  <a:pt x="1343" y="5039"/>
                </a:lnTo>
                <a:lnTo>
                  <a:pt x="1338" y="5067"/>
                </a:lnTo>
                <a:lnTo>
                  <a:pt x="1334" y="5097"/>
                </a:lnTo>
                <a:lnTo>
                  <a:pt x="1329" y="5127"/>
                </a:lnTo>
                <a:lnTo>
                  <a:pt x="1326" y="5156"/>
                </a:lnTo>
                <a:lnTo>
                  <a:pt x="1323" y="5186"/>
                </a:lnTo>
                <a:lnTo>
                  <a:pt x="1329" y="5169"/>
                </a:lnTo>
                <a:lnTo>
                  <a:pt x="1335" y="5154"/>
                </a:lnTo>
                <a:lnTo>
                  <a:pt x="1343" y="5139"/>
                </a:lnTo>
                <a:lnTo>
                  <a:pt x="1350" y="5123"/>
                </a:lnTo>
                <a:lnTo>
                  <a:pt x="1359" y="5109"/>
                </a:lnTo>
                <a:lnTo>
                  <a:pt x="1368" y="5094"/>
                </a:lnTo>
                <a:lnTo>
                  <a:pt x="1377" y="5079"/>
                </a:lnTo>
                <a:lnTo>
                  <a:pt x="1386" y="5066"/>
                </a:lnTo>
                <a:lnTo>
                  <a:pt x="1397" y="5052"/>
                </a:lnTo>
                <a:lnTo>
                  <a:pt x="1409" y="5040"/>
                </a:lnTo>
                <a:lnTo>
                  <a:pt x="1419" y="5027"/>
                </a:lnTo>
                <a:lnTo>
                  <a:pt x="1431" y="5015"/>
                </a:lnTo>
                <a:lnTo>
                  <a:pt x="1443" y="5004"/>
                </a:lnTo>
                <a:lnTo>
                  <a:pt x="1457" y="4992"/>
                </a:lnTo>
                <a:lnTo>
                  <a:pt x="1484" y="4971"/>
                </a:lnTo>
                <a:lnTo>
                  <a:pt x="1497" y="4962"/>
                </a:lnTo>
                <a:lnTo>
                  <a:pt x="1511" y="4953"/>
                </a:lnTo>
                <a:lnTo>
                  <a:pt x="1526" y="4944"/>
                </a:lnTo>
                <a:lnTo>
                  <a:pt x="1541" y="4937"/>
                </a:lnTo>
                <a:lnTo>
                  <a:pt x="1556" y="4929"/>
                </a:lnTo>
                <a:lnTo>
                  <a:pt x="1572" y="4922"/>
                </a:lnTo>
                <a:lnTo>
                  <a:pt x="1589" y="4916"/>
                </a:lnTo>
                <a:lnTo>
                  <a:pt x="1604" y="4910"/>
                </a:lnTo>
                <a:lnTo>
                  <a:pt x="1620" y="4904"/>
                </a:lnTo>
                <a:lnTo>
                  <a:pt x="1638" y="4899"/>
                </a:lnTo>
                <a:lnTo>
                  <a:pt x="1655" y="4896"/>
                </a:lnTo>
                <a:lnTo>
                  <a:pt x="1673" y="4893"/>
                </a:lnTo>
                <a:lnTo>
                  <a:pt x="1689" y="4890"/>
                </a:lnTo>
                <a:lnTo>
                  <a:pt x="1707" y="4889"/>
                </a:lnTo>
                <a:lnTo>
                  <a:pt x="1725" y="4887"/>
                </a:lnTo>
                <a:lnTo>
                  <a:pt x="1743" y="4887"/>
                </a:lnTo>
                <a:lnTo>
                  <a:pt x="1769" y="4889"/>
                </a:lnTo>
                <a:lnTo>
                  <a:pt x="1793" y="4890"/>
                </a:lnTo>
                <a:lnTo>
                  <a:pt x="1818" y="4893"/>
                </a:lnTo>
                <a:lnTo>
                  <a:pt x="1842" y="4898"/>
                </a:lnTo>
                <a:lnTo>
                  <a:pt x="1821" y="4884"/>
                </a:lnTo>
                <a:lnTo>
                  <a:pt x="1802" y="4869"/>
                </a:lnTo>
                <a:lnTo>
                  <a:pt x="1782" y="4854"/>
                </a:lnTo>
                <a:lnTo>
                  <a:pt x="1764" y="4836"/>
                </a:lnTo>
                <a:lnTo>
                  <a:pt x="1752" y="4823"/>
                </a:lnTo>
                <a:lnTo>
                  <a:pt x="1740" y="4809"/>
                </a:lnTo>
                <a:lnTo>
                  <a:pt x="1728" y="4796"/>
                </a:lnTo>
                <a:lnTo>
                  <a:pt x="1718" y="4781"/>
                </a:lnTo>
                <a:lnTo>
                  <a:pt x="1707" y="4767"/>
                </a:lnTo>
                <a:lnTo>
                  <a:pt x="1698" y="4752"/>
                </a:lnTo>
                <a:lnTo>
                  <a:pt x="1689" y="4737"/>
                </a:lnTo>
                <a:lnTo>
                  <a:pt x="1682" y="4721"/>
                </a:lnTo>
                <a:lnTo>
                  <a:pt x="1674" y="4706"/>
                </a:lnTo>
                <a:lnTo>
                  <a:pt x="1667" y="4689"/>
                </a:lnTo>
                <a:lnTo>
                  <a:pt x="1661" y="4673"/>
                </a:lnTo>
                <a:lnTo>
                  <a:pt x="1655" y="4656"/>
                </a:lnTo>
                <a:lnTo>
                  <a:pt x="1650" y="4640"/>
                </a:lnTo>
                <a:lnTo>
                  <a:pt x="1646" y="4623"/>
                </a:lnTo>
                <a:lnTo>
                  <a:pt x="1643" y="4607"/>
                </a:lnTo>
                <a:lnTo>
                  <a:pt x="1640" y="4590"/>
                </a:lnTo>
                <a:lnTo>
                  <a:pt x="1637" y="4572"/>
                </a:lnTo>
                <a:lnTo>
                  <a:pt x="1635" y="4556"/>
                </a:lnTo>
                <a:lnTo>
                  <a:pt x="1634" y="4521"/>
                </a:lnTo>
                <a:lnTo>
                  <a:pt x="1635" y="4505"/>
                </a:lnTo>
                <a:lnTo>
                  <a:pt x="1635" y="4487"/>
                </a:lnTo>
                <a:lnTo>
                  <a:pt x="1637" y="4470"/>
                </a:lnTo>
                <a:lnTo>
                  <a:pt x="1640" y="4454"/>
                </a:lnTo>
                <a:lnTo>
                  <a:pt x="1643" y="4436"/>
                </a:lnTo>
                <a:lnTo>
                  <a:pt x="1646" y="4419"/>
                </a:lnTo>
                <a:lnTo>
                  <a:pt x="1655" y="4386"/>
                </a:lnTo>
                <a:lnTo>
                  <a:pt x="1661" y="4370"/>
                </a:lnTo>
                <a:lnTo>
                  <a:pt x="1667" y="4353"/>
                </a:lnTo>
                <a:lnTo>
                  <a:pt x="1674" y="4338"/>
                </a:lnTo>
                <a:lnTo>
                  <a:pt x="1682" y="4322"/>
                </a:lnTo>
                <a:close/>
                <a:moveTo>
                  <a:pt x="3761" y="5333"/>
                </a:moveTo>
                <a:lnTo>
                  <a:pt x="3761" y="5348"/>
                </a:lnTo>
                <a:lnTo>
                  <a:pt x="3762" y="5361"/>
                </a:lnTo>
                <a:lnTo>
                  <a:pt x="3764" y="5375"/>
                </a:lnTo>
                <a:lnTo>
                  <a:pt x="3767" y="5388"/>
                </a:lnTo>
                <a:lnTo>
                  <a:pt x="3770" y="5402"/>
                </a:lnTo>
                <a:lnTo>
                  <a:pt x="3773" y="5415"/>
                </a:lnTo>
                <a:lnTo>
                  <a:pt x="3777" y="5429"/>
                </a:lnTo>
                <a:lnTo>
                  <a:pt x="3782" y="5441"/>
                </a:lnTo>
                <a:lnTo>
                  <a:pt x="3788" y="5453"/>
                </a:lnTo>
                <a:lnTo>
                  <a:pt x="3794" y="5465"/>
                </a:lnTo>
                <a:lnTo>
                  <a:pt x="3801" y="5477"/>
                </a:lnTo>
                <a:lnTo>
                  <a:pt x="3809" y="5489"/>
                </a:lnTo>
                <a:lnTo>
                  <a:pt x="3816" y="5499"/>
                </a:lnTo>
                <a:lnTo>
                  <a:pt x="3824" y="5510"/>
                </a:lnTo>
                <a:lnTo>
                  <a:pt x="3833" y="5520"/>
                </a:lnTo>
                <a:lnTo>
                  <a:pt x="3842" y="5529"/>
                </a:lnTo>
                <a:lnTo>
                  <a:pt x="3852" y="5538"/>
                </a:lnTo>
                <a:lnTo>
                  <a:pt x="3861" y="5547"/>
                </a:lnTo>
                <a:lnTo>
                  <a:pt x="3872" y="5556"/>
                </a:lnTo>
                <a:lnTo>
                  <a:pt x="3884" y="5564"/>
                </a:lnTo>
                <a:lnTo>
                  <a:pt x="3894" y="5571"/>
                </a:lnTo>
                <a:lnTo>
                  <a:pt x="3906" y="5577"/>
                </a:lnTo>
                <a:lnTo>
                  <a:pt x="3918" y="5583"/>
                </a:lnTo>
                <a:lnTo>
                  <a:pt x="3930" y="5589"/>
                </a:lnTo>
                <a:lnTo>
                  <a:pt x="3944" y="5594"/>
                </a:lnTo>
                <a:lnTo>
                  <a:pt x="3956" y="5598"/>
                </a:lnTo>
                <a:lnTo>
                  <a:pt x="3969" y="5603"/>
                </a:lnTo>
                <a:lnTo>
                  <a:pt x="3983" y="5606"/>
                </a:lnTo>
                <a:lnTo>
                  <a:pt x="3996" y="5607"/>
                </a:lnTo>
                <a:lnTo>
                  <a:pt x="4010" y="5610"/>
                </a:lnTo>
                <a:lnTo>
                  <a:pt x="4025" y="5610"/>
                </a:lnTo>
                <a:lnTo>
                  <a:pt x="4038" y="5612"/>
                </a:lnTo>
                <a:lnTo>
                  <a:pt x="4053" y="5610"/>
                </a:lnTo>
                <a:lnTo>
                  <a:pt x="4067" y="5610"/>
                </a:lnTo>
                <a:lnTo>
                  <a:pt x="4082" y="5607"/>
                </a:lnTo>
                <a:lnTo>
                  <a:pt x="4095" y="5606"/>
                </a:lnTo>
                <a:lnTo>
                  <a:pt x="4109" y="5603"/>
                </a:lnTo>
                <a:lnTo>
                  <a:pt x="4121" y="5598"/>
                </a:lnTo>
                <a:lnTo>
                  <a:pt x="4134" y="5594"/>
                </a:lnTo>
                <a:lnTo>
                  <a:pt x="4146" y="5589"/>
                </a:lnTo>
                <a:lnTo>
                  <a:pt x="4160" y="5583"/>
                </a:lnTo>
                <a:lnTo>
                  <a:pt x="4172" y="5577"/>
                </a:lnTo>
                <a:lnTo>
                  <a:pt x="4182" y="5571"/>
                </a:lnTo>
                <a:lnTo>
                  <a:pt x="4194" y="5564"/>
                </a:lnTo>
                <a:lnTo>
                  <a:pt x="4205" y="5556"/>
                </a:lnTo>
                <a:lnTo>
                  <a:pt x="4215" y="5547"/>
                </a:lnTo>
                <a:lnTo>
                  <a:pt x="4226" y="5538"/>
                </a:lnTo>
                <a:lnTo>
                  <a:pt x="4235" y="5529"/>
                </a:lnTo>
                <a:lnTo>
                  <a:pt x="4245" y="5520"/>
                </a:lnTo>
                <a:lnTo>
                  <a:pt x="4253" y="5510"/>
                </a:lnTo>
                <a:lnTo>
                  <a:pt x="4262" y="5499"/>
                </a:lnTo>
                <a:lnTo>
                  <a:pt x="4269" y="5489"/>
                </a:lnTo>
                <a:lnTo>
                  <a:pt x="4277" y="5477"/>
                </a:lnTo>
                <a:lnTo>
                  <a:pt x="4283" y="5465"/>
                </a:lnTo>
                <a:lnTo>
                  <a:pt x="4289" y="5453"/>
                </a:lnTo>
                <a:lnTo>
                  <a:pt x="4295" y="5441"/>
                </a:lnTo>
                <a:lnTo>
                  <a:pt x="4301" y="5429"/>
                </a:lnTo>
                <a:lnTo>
                  <a:pt x="4304" y="5415"/>
                </a:lnTo>
                <a:lnTo>
                  <a:pt x="4308" y="5402"/>
                </a:lnTo>
                <a:lnTo>
                  <a:pt x="4311" y="5388"/>
                </a:lnTo>
                <a:lnTo>
                  <a:pt x="4314" y="5375"/>
                </a:lnTo>
                <a:lnTo>
                  <a:pt x="4316" y="5361"/>
                </a:lnTo>
                <a:lnTo>
                  <a:pt x="4317" y="5348"/>
                </a:lnTo>
                <a:lnTo>
                  <a:pt x="4317" y="5333"/>
                </a:lnTo>
                <a:lnTo>
                  <a:pt x="4317" y="5319"/>
                </a:lnTo>
                <a:lnTo>
                  <a:pt x="4316" y="5304"/>
                </a:lnTo>
                <a:lnTo>
                  <a:pt x="4314" y="5291"/>
                </a:lnTo>
                <a:lnTo>
                  <a:pt x="4311" y="5277"/>
                </a:lnTo>
                <a:lnTo>
                  <a:pt x="4308" y="5264"/>
                </a:lnTo>
                <a:lnTo>
                  <a:pt x="4304" y="5250"/>
                </a:lnTo>
                <a:lnTo>
                  <a:pt x="4301" y="5237"/>
                </a:lnTo>
                <a:lnTo>
                  <a:pt x="4295" y="5225"/>
                </a:lnTo>
                <a:lnTo>
                  <a:pt x="4289" y="5213"/>
                </a:lnTo>
                <a:lnTo>
                  <a:pt x="4283" y="5201"/>
                </a:lnTo>
                <a:lnTo>
                  <a:pt x="4277" y="5189"/>
                </a:lnTo>
                <a:lnTo>
                  <a:pt x="4269" y="5177"/>
                </a:lnTo>
                <a:lnTo>
                  <a:pt x="4262" y="5166"/>
                </a:lnTo>
                <a:lnTo>
                  <a:pt x="4253" y="5156"/>
                </a:lnTo>
                <a:lnTo>
                  <a:pt x="4245" y="5145"/>
                </a:lnTo>
                <a:lnTo>
                  <a:pt x="4235" y="5136"/>
                </a:lnTo>
                <a:lnTo>
                  <a:pt x="4226" y="5127"/>
                </a:lnTo>
                <a:lnTo>
                  <a:pt x="4215" y="5118"/>
                </a:lnTo>
                <a:lnTo>
                  <a:pt x="4205" y="5111"/>
                </a:lnTo>
                <a:lnTo>
                  <a:pt x="4194" y="5102"/>
                </a:lnTo>
                <a:lnTo>
                  <a:pt x="4182" y="5096"/>
                </a:lnTo>
                <a:lnTo>
                  <a:pt x="4172" y="5088"/>
                </a:lnTo>
                <a:lnTo>
                  <a:pt x="4160" y="5082"/>
                </a:lnTo>
                <a:lnTo>
                  <a:pt x="4146" y="5076"/>
                </a:lnTo>
                <a:lnTo>
                  <a:pt x="4134" y="5072"/>
                </a:lnTo>
                <a:lnTo>
                  <a:pt x="4121" y="5067"/>
                </a:lnTo>
                <a:lnTo>
                  <a:pt x="4109" y="5064"/>
                </a:lnTo>
                <a:lnTo>
                  <a:pt x="4095" y="5060"/>
                </a:lnTo>
                <a:lnTo>
                  <a:pt x="4080" y="5058"/>
                </a:lnTo>
                <a:lnTo>
                  <a:pt x="4067" y="5057"/>
                </a:lnTo>
                <a:lnTo>
                  <a:pt x="4053" y="5055"/>
                </a:lnTo>
                <a:lnTo>
                  <a:pt x="4038" y="5055"/>
                </a:lnTo>
                <a:lnTo>
                  <a:pt x="4025" y="5055"/>
                </a:lnTo>
                <a:lnTo>
                  <a:pt x="4010" y="5057"/>
                </a:lnTo>
                <a:lnTo>
                  <a:pt x="3996" y="5058"/>
                </a:lnTo>
                <a:lnTo>
                  <a:pt x="3983" y="5060"/>
                </a:lnTo>
                <a:lnTo>
                  <a:pt x="3969" y="5064"/>
                </a:lnTo>
                <a:lnTo>
                  <a:pt x="3956" y="5067"/>
                </a:lnTo>
                <a:lnTo>
                  <a:pt x="3944" y="5072"/>
                </a:lnTo>
                <a:lnTo>
                  <a:pt x="3930" y="5076"/>
                </a:lnTo>
                <a:lnTo>
                  <a:pt x="3918" y="5082"/>
                </a:lnTo>
                <a:lnTo>
                  <a:pt x="3906" y="5088"/>
                </a:lnTo>
                <a:lnTo>
                  <a:pt x="3894" y="5096"/>
                </a:lnTo>
                <a:lnTo>
                  <a:pt x="3884" y="5102"/>
                </a:lnTo>
                <a:lnTo>
                  <a:pt x="3872" y="5111"/>
                </a:lnTo>
                <a:lnTo>
                  <a:pt x="3861" y="5118"/>
                </a:lnTo>
                <a:lnTo>
                  <a:pt x="3852" y="5127"/>
                </a:lnTo>
                <a:lnTo>
                  <a:pt x="3842" y="5136"/>
                </a:lnTo>
                <a:lnTo>
                  <a:pt x="3833" y="5145"/>
                </a:lnTo>
                <a:lnTo>
                  <a:pt x="3824" y="5156"/>
                </a:lnTo>
                <a:lnTo>
                  <a:pt x="3816" y="5166"/>
                </a:lnTo>
                <a:lnTo>
                  <a:pt x="3809" y="5177"/>
                </a:lnTo>
                <a:lnTo>
                  <a:pt x="3801" y="5189"/>
                </a:lnTo>
                <a:lnTo>
                  <a:pt x="3794" y="5201"/>
                </a:lnTo>
                <a:lnTo>
                  <a:pt x="3788" y="5213"/>
                </a:lnTo>
                <a:lnTo>
                  <a:pt x="3782" y="5225"/>
                </a:lnTo>
                <a:lnTo>
                  <a:pt x="3777" y="5237"/>
                </a:lnTo>
                <a:lnTo>
                  <a:pt x="3773" y="5250"/>
                </a:lnTo>
                <a:lnTo>
                  <a:pt x="3770" y="5264"/>
                </a:lnTo>
                <a:lnTo>
                  <a:pt x="3767" y="5277"/>
                </a:lnTo>
                <a:lnTo>
                  <a:pt x="3764" y="5291"/>
                </a:lnTo>
                <a:lnTo>
                  <a:pt x="3762" y="5304"/>
                </a:lnTo>
                <a:lnTo>
                  <a:pt x="3761" y="5319"/>
                </a:lnTo>
                <a:lnTo>
                  <a:pt x="3761" y="5333"/>
                </a:lnTo>
                <a:close/>
                <a:moveTo>
                  <a:pt x="3702" y="5699"/>
                </a:moveTo>
                <a:lnTo>
                  <a:pt x="3728" y="5699"/>
                </a:lnTo>
                <a:lnTo>
                  <a:pt x="3753" y="5702"/>
                </a:lnTo>
                <a:lnTo>
                  <a:pt x="3777" y="5705"/>
                </a:lnTo>
                <a:lnTo>
                  <a:pt x="3801" y="5709"/>
                </a:lnTo>
                <a:lnTo>
                  <a:pt x="3782" y="5697"/>
                </a:lnTo>
                <a:lnTo>
                  <a:pt x="3764" y="5682"/>
                </a:lnTo>
                <a:lnTo>
                  <a:pt x="3746" y="5667"/>
                </a:lnTo>
                <a:lnTo>
                  <a:pt x="3728" y="5652"/>
                </a:lnTo>
                <a:lnTo>
                  <a:pt x="3711" y="5636"/>
                </a:lnTo>
                <a:lnTo>
                  <a:pt x="3696" y="5618"/>
                </a:lnTo>
                <a:lnTo>
                  <a:pt x="3683" y="5600"/>
                </a:lnTo>
                <a:lnTo>
                  <a:pt x="3669" y="5580"/>
                </a:lnTo>
                <a:lnTo>
                  <a:pt x="3662" y="5571"/>
                </a:lnTo>
                <a:lnTo>
                  <a:pt x="3656" y="5561"/>
                </a:lnTo>
                <a:lnTo>
                  <a:pt x="3645" y="5540"/>
                </a:lnTo>
                <a:lnTo>
                  <a:pt x="3635" y="5519"/>
                </a:lnTo>
                <a:lnTo>
                  <a:pt x="3624" y="5498"/>
                </a:lnTo>
                <a:lnTo>
                  <a:pt x="3617" y="5475"/>
                </a:lnTo>
                <a:lnTo>
                  <a:pt x="3609" y="5453"/>
                </a:lnTo>
                <a:lnTo>
                  <a:pt x="3603" y="5429"/>
                </a:lnTo>
                <a:lnTo>
                  <a:pt x="3599" y="5405"/>
                </a:lnTo>
                <a:lnTo>
                  <a:pt x="3596" y="5432"/>
                </a:lnTo>
                <a:lnTo>
                  <a:pt x="3591" y="5459"/>
                </a:lnTo>
                <a:lnTo>
                  <a:pt x="3587" y="5486"/>
                </a:lnTo>
                <a:lnTo>
                  <a:pt x="3579" y="5511"/>
                </a:lnTo>
                <a:lnTo>
                  <a:pt x="3573" y="5537"/>
                </a:lnTo>
                <a:lnTo>
                  <a:pt x="3564" y="5561"/>
                </a:lnTo>
                <a:lnTo>
                  <a:pt x="3555" y="5586"/>
                </a:lnTo>
                <a:lnTo>
                  <a:pt x="3546" y="5610"/>
                </a:lnTo>
                <a:lnTo>
                  <a:pt x="3534" y="5634"/>
                </a:lnTo>
                <a:lnTo>
                  <a:pt x="3524" y="5657"/>
                </a:lnTo>
                <a:lnTo>
                  <a:pt x="3512" y="5681"/>
                </a:lnTo>
                <a:lnTo>
                  <a:pt x="3498" y="5702"/>
                </a:lnTo>
                <a:lnTo>
                  <a:pt x="3483" y="5724"/>
                </a:lnTo>
                <a:lnTo>
                  <a:pt x="3470" y="5745"/>
                </a:lnTo>
                <a:lnTo>
                  <a:pt x="3453" y="5766"/>
                </a:lnTo>
                <a:lnTo>
                  <a:pt x="3438" y="5786"/>
                </a:lnTo>
                <a:lnTo>
                  <a:pt x="3452" y="5775"/>
                </a:lnTo>
                <a:lnTo>
                  <a:pt x="3467" y="5766"/>
                </a:lnTo>
                <a:lnTo>
                  <a:pt x="3482" y="5757"/>
                </a:lnTo>
                <a:lnTo>
                  <a:pt x="3498" y="5748"/>
                </a:lnTo>
                <a:lnTo>
                  <a:pt x="3513" y="5741"/>
                </a:lnTo>
                <a:lnTo>
                  <a:pt x="3530" y="5733"/>
                </a:lnTo>
                <a:lnTo>
                  <a:pt x="3546" y="5727"/>
                </a:lnTo>
                <a:lnTo>
                  <a:pt x="3563" y="5721"/>
                </a:lnTo>
                <a:lnTo>
                  <a:pt x="3579" y="5715"/>
                </a:lnTo>
                <a:lnTo>
                  <a:pt x="3596" y="5711"/>
                </a:lnTo>
                <a:lnTo>
                  <a:pt x="3614" y="5708"/>
                </a:lnTo>
                <a:lnTo>
                  <a:pt x="3632" y="5705"/>
                </a:lnTo>
                <a:lnTo>
                  <a:pt x="3648" y="5702"/>
                </a:lnTo>
                <a:lnTo>
                  <a:pt x="3666" y="5700"/>
                </a:lnTo>
                <a:lnTo>
                  <a:pt x="3684" y="5699"/>
                </a:lnTo>
                <a:lnTo>
                  <a:pt x="3702" y="5699"/>
                </a:lnTo>
                <a:close/>
                <a:moveTo>
                  <a:pt x="3899" y="6341"/>
                </a:moveTo>
                <a:lnTo>
                  <a:pt x="3909" y="6330"/>
                </a:lnTo>
                <a:lnTo>
                  <a:pt x="3918" y="6320"/>
                </a:lnTo>
                <a:lnTo>
                  <a:pt x="3927" y="6309"/>
                </a:lnTo>
                <a:lnTo>
                  <a:pt x="3935" y="6297"/>
                </a:lnTo>
                <a:lnTo>
                  <a:pt x="3942" y="6285"/>
                </a:lnTo>
                <a:lnTo>
                  <a:pt x="3948" y="6273"/>
                </a:lnTo>
                <a:lnTo>
                  <a:pt x="3954" y="6261"/>
                </a:lnTo>
                <a:lnTo>
                  <a:pt x="3960" y="6249"/>
                </a:lnTo>
                <a:lnTo>
                  <a:pt x="3965" y="6236"/>
                </a:lnTo>
                <a:lnTo>
                  <a:pt x="3969" y="6224"/>
                </a:lnTo>
                <a:lnTo>
                  <a:pt x="3972" y="6210"/>
                </a:lnTo>
                <a:lnTo>
                  <a:pt x="3975" y="6198"/>
                </a:lnTo>
                <a:lnTo>
                  <a:pt x="3978" y="6185"/>
                </a:lnTo>
                <a:lnTo>
                  <a:pt x="3980" y="6171"/>
                </a:lnTo>
                <a:lnTo>
                  <a:pt x="3981" y="6144"/>
                </a:lnTo>
                <a:lnTo>
                  <a:pt x="3980" y="6117"/>
                </a:lnTo>
                <a:lnTo>
                  <a:pt x="3978" y="6104"/>
                </a:lnTo>
                <a:lnTo>
                  <a:pt x="3975" y="6092"/>
                </a:lnTo>
                <a:lnTo>
                  <a:pt x="3972" y="6078"/>
                </a:lnTo>
                <a:lnTo>
                  <a:pt x="3969" y="6065"/>
                </a:lnTo>
                <a:lnTo>
                  <a:pt x="3965" y="6053"/>
                </a:lnTo>
                <a:lnTo>
                  <a:pt x="3960" y="6039"/>
                </a:lnTo>
                <a:lnTo>
                  <a:pt x="3948" y="6015"/>
                </a:lnTo>
                <a:lnTo>
                  <a:pt x="3942" y="6003"/>
                </a:lnTo>
                <a:lnTo>
                  <a:pt x="3935" y="5991"/>
                </a:lnTo>
                <a:lnTo>
                  <a:pt x="3927" y="5979"/>
                </a:lnTo>
                <a:lnTo>
                  <a:pt x="3918" y="5969"/>
                </a:lnTo>
                <a:lnTo>
                  <a:pt x="3909" y="5958"/>
                </a:lnTo>
                <a:lnTo>
                  <a:pt x="3899" y="5948"/>
                </a:lnTo>
                <a:lnTo>
                  <a:pt x="3890" y="5939"/>
                </a:lnTo>
                <a:lnTo>
                  <a:pt x="3879" y="5930"/>
                </a:lnTo>
                <a:lnTo>
                  <a:pt x="3867" y="5921"/>
                </a:lnTo>
                <a:lnTo>
                  <a:pt x="3857" y="5913"/>
                </a:lnTo>
                <a:lnTo>
                  <a:pt x="3845" y="5906"/>
                </a:lnTo>
                <a:lnTo>
                  <a:pt x="3833" y="5898"/>
                </a:lnTo>
                <a:lnTo>
                  <a:pt x="3821" y="5892"/>
                </a:lnTo>
                <a:lnTo>
                  <a:pt x="3809" y="5888"/>
                </a:lnTo>
                <a:lnTo>
                  <a:pt x="3797" y="5882"/>
                </a:lnTo>
                <a:lnTo>
                  <a:pt x="3783" y="5879"/>
                </a:lnTo>
                <a:lnTo>
                  <a:pt x="3758" y="5871"/>
                </a:lnTo>
                <a:lnTo>
                  <a:pt x="3744" y="5870"/>
                </a:lnTo>
                <a:lnTo>
                  <a:pt x="3731" y="5867"/>
                </a:lnTo>
                <a:lnTo>
                  <a:pt x="3716" y="5867"/>
                </a:lnTo>
                <a:lnTo>
                  <a:pt x="3702" y="5867"/>
                </a:lnTo>
                <a:lnTo>
                  <a:pt x="3689" y="5867"/>
                </a:lnTo>
                <a:lnTo>
                  <a:pt x="3675" y="5867"/>
                </a:lnTo>
                <a:lnTo>
                  <a:pt x="3662" y="5870"/>
                </a:lnTo>
                <a:lnTo>
                  <a:pt x="3648" y="5871"/>
                </a:lnTo>
                <a:lnTo>
                  <a:pt x="3635" y="5874"/>
                </a:lnTo>
                <a:lnTo>
                  <a:pt x="3621" y="5879"/>
                </a:lnTo>
                <a:lnTo>
                  <a:pt x="3609" y="5882"/>
                </a:lnTo>
                <a:lnTo>
                  <a:pt x="3596" y="5888"/>
                </a:lnTo>
                <a:lnTo>
                  <a:pt x="3584" y="5892"/>
                </a:lnTo>
                <a:lnTo>
                  <a:pt x="3572" y="5898"/>
                </a:lnTo>
                <a:lnTo>
                  <a:pt x="3560" y="5906"/>
                </a:lnTo>
                <a:lnTo>
                  <a:pt x="3548" y="5913"/>
                </a:lnTo>
                <a:lnTo>
                  <a:pt x="3537" y="5921"/>
                </a:lnTo>
                <a:lnTo>
                  <a:pt x="3527" y="5930"/>
                </a:lnTo>
                <a:lnTo>
                  <a:pt x="3516" y="5939"/>
                </a:lnTo>
                <a:lnTo>
                  <a:pt x="3506" y="5948"/>
                </a:lnTo>
                <a:lnTo>
                  <a:pt x="3497" y="5958"/>
                </a:lnTo>
                <a:lnTo>
                  <a:pt x="3488" y="5969"/>
                </a:lnTo>
                <a:lnTo>
                  <a:pt x="3479" y="5979"/>
                </a:lnTo>
                <a:lnTo>
                  <a:pt x="3471" y="5990"/>
                </a:lnTo>
                <a:lnTo>
                  <a:pt x="3464" y="6002"/>
                </a:lnTo>
                <a:lnTo>
                  <a:pt x="3456" y="6014"/>
                </a:lnTo>
                <a:lnTo>
                  <a:pt x="3450" y="6026"/>
                </a:lnTo>
                <a:lnTo>
                  <a:pt x="3446" y="6038"/>
                </a:lnTo>
                <a:lnTo>
                  <a:pt x="3440" y="6050"/>
                </a:lnTo>
                <a:lnTo>
                  <a:pt x="3437" y="6063"/>
                </a:lnTo>
                <a:lnTo>
                  <a:pt x="3432" y="6077"/>
                </a:lnTo>
                <a:lnTo>
                  <a:pt x="3429" y="6090"/>
                </a:lnTo>
                <a:lnTo>
                  <a:pt x="3428" y="6104"/>
                </a:lnTo>
                <a:lnTo>
                  <a:pt x="3426" y="6117"/>
                </a:lnTo>
                <a:lnTo>
                  <a:pt x="3425" y="6131"/>
                </a:lnTo>
                <a:lnTo>
                  <a:pt x="3425" y="6144"/>
                </a:lnTo>
                <a:lnTo>
                  <a:pt x="3425" y="6158"/>
                </a:lnTo>
                <a:lnTo>
                  <a:pt x="3426" y="6171"/>
                </a:lnTo>
                <a:lnTo>
                  <a:pt x="3428" y="6186"/>
                </a:lnTo>
                <a:lnTo>
                  <a:pt x="3429" y="6198"/>
                </a:lnTo>
                <a:lnTo>
                  <a:pt x="3432" y="6212"/>
                </a:lnTo>
                <a:lnTo>
                  <a:pt x="3437" y="6225"/>
                </a:lnTo>
                <a:lnTo>
                  <a:pt x="3440" y="6239"/>
                </a:lnTo>
                <a:lnTo>
                  <a:pt x="3446" y="6251"/>
                </a:lnTo>
                <a:lnTo>
                  <a:pt x="3450" y="6263"/>
                </a:lnTo>
                <a:lnTo>
                  <a:pt x="3456" y="6275"/>
                </a:lnTo>
                <a:lnTo>
                  <a:pt x="3464" y="6287"/>
                </a:lnTo>
                <a:lnTo>
                  <a:pt x="3471" y="6299"/>
                </a:lnTo>
                <a:lnTo>
                  <a:pt x="3479" y="6309"/>
                </a:lnTo>
                <a:lnTo>
                  <a:pt x="3488" y="6320"/>
                </a:lnTo>
                <a:lnTo>
                  <a:pt x="3497" y="6330"/>
                </a:lnTo>
                <a:lnTo>
                  <a:pt x="3506" y="6341"/>
                </a:lnTo>
                <a:lnTo>
                  <a:pt x="3516" y="6351"/>
                </a:lnTo>
                <a:lnTo>
                  <a:pt x="3527" y="6360"/>
                </a:lnTo>
                <a:lnTo>
                  <a:pt x="3537" y="6368"/>
                </a:lnTo>
                <a:lnTo>
                  <a:pt x="3548" y="6375"/>
                </a:lnTo>
                <a:lnTo>
                  <a:pt x="3560" y="6383"/>
                </a:lnTo>
                <a:lnTo>
                  <a:pt x="3572" y="6390"/>
                </a:lnTo>
                <a:lnTo>
                  <a:pt x="3584" y="6396"/>
                </a:lnTo>
                <a:lnTo>
                  <a:pt x="3596" y="6402"/>
                </a:lnTo>
                <a:lnTo>
                  <a:pt x="3609" y="6407"/>
                </a:lnTo>
                <a:lnTo>
                  <a:pt x="3621" y="6411"/>
                </a:lnTo>
                <a:lnTo>
                  <a:pt x="3635" y="6414"/>
                </a:lnTo>
                <a:lnTo>
                  <a:pt x="3648" y="6417"/>
                </a:lnTo>
                <a:lnTo>
                  <a:pt x="3662" y="6420"/>
                </a:lnTo>
                <a:lnTo>
                  <a:pt x="3675" y="6422"/>
                </a:lnTo>
                <a:lnTo>
                  <a:pt x="3689" y="6422"/>
                </a:lnTo>
                <a:lnTo>
                  <a:pt x="3702" y="6423"/>
                </a:lnTo>
                <a:lnTo>
                  <a:pt x="3716" y="6422"/>
                </a:lnTo>
                <a:lnTo>
                  <a:pt x="3731" y="6422"/>
                </a:lnTo>
                <a:lnTo>
                  <a:pt x="3744" y="6420"/>
                </a:lnTo>
                <a:lnTo>
                  <a:pt x="3758" y="6417"/>
                </a:lnTo>
                <a:lnTo>
                  <a:pt x="3770" y="6414"/>
                </a:lnTo>
                <a:lnTo>
                  <a:pt x="3783" y="6411"/>
                </a:lnTo>
                <a:lnTo>
                  <a:pt x="3797" y="6407"/>
                </a:lnTo>
                <a:lnTo>
                  <a:pt x="3809" y="6402"/>
                </a:lnTo>
                <a:lnTo>
                  <a:pt x="3821" y="6396"/>
                </a:lnTo>
                <a:lnTo>
                  <a:pt x="3833" y="6390"/>
                </a:lnTo>
                <a:lnTo>
                  <a:pt x="3845" y="6383"/>
                </a:lnTo>
                <a:lnTo>
                  <a:pt x="3857" y="6375"/>
                </a:lnTo>
                <a:lnTo>
                  <a:pt x="3867" y="6368"/>
                </a:lnTo>
                <a:lnTo>
                  <a:pt x="3879" y="6360"/>
                </a:lnTo>
                <a:lnTo>
                  <a:pt x="3890" y="6351"/>
                </a:lnTo>
                <a:lnTo>
                  <a:pt x="3899" y="6341"/>
                </a:lnTo>
                <a:close/>
                <a:moveTo>
                  <a:pt x="3336" y="6480"/>
                </a:moveTo>
                <a:lnTo>
                  <a:pt x="3336" y="6498"/>
                </a:lnTo>
                <a:lnTo>
                  <a:pt x="3335" y="6516"/>
                </a:lnTo>
                <a:lnTo>
                  <a:pt x="3333" y="6533"/>
                </a:lnTo>
                <a:lnTo>
                  <a:pt x="3332" y="6551"/>
                </a:lnTo>
                <a:lnTo>
                  <a:pt x="3324" y="6584"/>
                </a:lnTo>
                <a:lnTo>
                  <a:pt x="3320" y="6600"/>
                </a:lnTo>
                <a:lnTo>
                  <a:pt x="3315" y="6617"/>
                </a:lnTo>
                <a:lnTo>
                  <a:pt x="3309" y="6632"/>
                </a:lnTo>
                <a:lnTo>
                  <a:pt x="3303" y="6648"/>
                </a:lnTo>
                <a:lnTo>
                  <a:pt x="3297" y="6663"/>
                </a:lnTo>
                <a:lnTo>
                  <a:pt x="3290" y="6678"/>
                </a:lnTo>
                <a:lnTo>
                  <a:pt x="3282" y="6693"/>
                </a:lnTo>
                <a:lnTo>
                  <a:pt x="3275" y="6708"/>
                </a:lnTo>
                <a:lnTo>
                  <a:pt x="3266" y="6722"/>
                </a:lnTo>
                <a:lnTo>
                  <a:pt x="3257" y="6735"/>
                </a:lnTo>
                <a:lnTo>
                  <a:pt x="3236" y="6762"/>
                </a:lnTo>
                <a:lnTo>
                  <a:pt x="3225" y="6774"/>
                </a:lnTo>
                <a:lnTo>
                  <a:pt x="3215" y="6786"/>
                </a:lnTo>
                <a:lnTo>
                  <a:pt x="3203" y="6798"/>
                </a:lnTo>
                <a:lnTo>
                  <a:pt x="3191" y="6810"/>
                </a:lnTo>
                <a:lnTo>
                  <a:pt x="3179" y="6821"/>
                </a:lnTo>
                <a:lnTo>
                  <a:pt x="3165" y="6831"/>
                </a:lnTo>
                <a:lnTo>
                  <a:pt x="3138" y="6851"/>
                </a:lnTo>
                <a:lnTo>
                  <a:pt x="3110" y="6869"/>
                </a:lnTo>
                <a:lnTo>
                  <a:pt x="3096" y="6876"/>
                </a:lnTo>
                <a:lnTo>
                  <a:pt x="3081" y="6884"/>
                </a:lnTo>
                <a:lnTo>
                  <a:pt x="3066" y="6890"/>
                </a:lnTo>
                <a:lnTo>
                  <a:pt x="3050" y="6897"/>
                </a:lnTo>
                <a:lnTo>
                  <a:pt x="3108" y="6890"/>
                </a:lnTo>
                <a:lnTo>
                  <a:pt x="3137" y="6885"/>
                </a:lnTo>
                <a:lnTo>
                  <a:pt x="3165" y="6881"/>
                </a:lnTo>
                <a:lnTo>
                  <a:pt x="3192" y="6876"/>
                </a:lnTo>
                <a:lnTo>
                  <a:pt x="3221" y="6870"/>
                </a:lnTo>
                <a:lnTo>
                  <a:pt x="3276" y="6857"/>
                </a:lnTo>
                <a:lnTo>
                  <a:pt x="3305" y="6849"/>
                </a:lnTo>
                <a:lnTo>
                  <a:pt x="3332" y="6842"/>
                </a:lnTo>
                <a:lnTo>
                  <a:pt x="3387" y="6825"/>
                </a:lnTo>
                <a:lnTo>
                  <a:pt x="3441" y="6806"/>
                </a:lnTo>
                <a:lnTo>
                  <a:pt x="3467" y="6797"/>
                </a:lnTo>
                <a:lnTo>
                  <a:pt x="3494" y="6786"/>
                </a:lnTo>
                <a:lnTo>
                  <a:pt x="3521" y="6774"/>
                </a:lnTo>
                <a:lnTo>
                  <a:pt x="3546" y="6762"/>
                </a:lnTo>
                <a:lnTo>
                  <a:pt x="3572" y="6750"/>
                </a:lnTo>
                <a:lnTo>
                  <a:pt x="3597" y="6738"/>
                </a:lnTo>
                <a:lnTo>
                  <a:pt x="3623" y="6725"/>
                </a:lnTo>
                <a:lnTo>
                  <a:pt x="3648" y="6711"/>
                </a:lnTo>
                <a:lnTo>
                  <a:pt x="3698" y="6683"/>
                </a:lnTo>
                <a:lnTo>
                  <a:pt x="3722" y="6668"/>
                </a:lnTo>
                <a:lnTo>
                  <a:pt x="3747" y="6653"/>
                </a:lnTo>
                <a:lnTo>
                  <a:pt x="3771" y="6636"/>
                </a:lnTo>
                <a:lnTo>
                  <a:pt x="3794" y="6620"/>
                </a:lnTo>
                <a:lnTo>
                  <a:pt x="3818" y="6603"/>
                </a:lnTo>
                <a:lnTo>
                  <a:pt x="3840" y="6587"/>
                </a:lnTo>
                <a:lnTo>
                  <a:pt x="3864" y="6569"/>
                </a:lnTo>
                <a:lnTo>
                  <a:pt x="3887" y="6551"/>
                </a:lnTo>
                <a:lnTo>
                  <a:pt x="3876" y="6555"/>
                </a:lnTo>
                <a:lnTo>
                  <a:pt x="3864" y="6560"/>
                </a:lnTo>
                <a:lnTo>
                  <a:pt x="3854" y="6564"/>
                </a:lnTo>
                <a:lnTo>
                  <a:pt x="3843" y="6567"/>
                </a:lnTo>
                <a:lnTo>
                  <a:pt x="3821" y="6575"/>
                </a:lnTo>
                <a:lnTo>
                  <a:pt x="3797" y="6579"/>
                </a:lnTo>
                <a:lnTo>
                  <a:pt x="3774" y="6584"/>
                </a:lnTo>
                <a:lnTo>
                  <a:pt x="3750" y="6587"/>
                </a:lnTo>
                <a:lnTo>
                  <a:pt x="3726" y="6590"/>
                </a:lnTo>
                <a:lnTo>
                  <a:pt x="3702" y="6590"/>
                </a:lnTo>
                <a:lnTo>
                  <a:pt x="3680" y="6590"/>
                </a:lnTo>
                <a:lnTo>
                  <a:pt x="3659" y="6588"/>
                </a:lnTo>
                <a:lnTo>
                  <a:pt x="3636" y="6585"/>
                </a:lnTo>
                <a:lnTo>
                  <a:pt x="3615" y="6581"/>
                </a:lnTo>
                <a:lnTo>
                  <a:pt x="3594" y="6576"/>
                </a:lnTo>
                <a:lnTo>
                  <a:pt x="3573" y="6570"/>
                </a:lnTo>
                <a:lnTo>
                  <a:pt x="3552" y="6564"/>
                </a:lnTo>
                <a:lnTo>
                  <a:pt x="3531" y="6557"/>
                </a:lnTo>
                <a:lnTo>
                  <a:pt x="3512" y="6548"/>
                </a:lnTo>
                <a:lnTo>
                  <a:pt x="3492" y="6537"/>
                </a:lnTo>
                <a:lnTo>
                  <a:pt x="3474" y="6527"/>
                </a:lnTo>
                <a:lnTo>
                  <a:pt x="3455" y="6515"/>
                </a:lnTo>
                <a:lnTo>
                  <a:pt x="3437" y="6503"/>
                </a:lnTo>
                <a:lnTo>
                  <a:pt x="3420" y="6489"/>
                </a:lnTo>
                <a:lnTo>
                  <a:pt x="3404" y="6474"/>
                </a:lnTo>
                <a:lnTo>
                  <a:pt x="3387" y="6459"/>
                </a:lnTo>
                <a:lnTo>
                  <a:pt x="3371" y="6441"/>
                </a:lnTo>
                <a:lnTo>
                  <a:pt x="3354" y="6422"/>
                </a:lnTo>
                <a:lnTo>
                  <a:pt x="3339" y="6402"/>
                </a:lnTo>
                <a:lnTo>
                  <a:pt x="3326" y="6381"/>
                </a:lnTo>
                <a:lnTo>
                  <a:pt x="3330" y="6405"/>
                </a:lnTo>
                <a:lnTo>
                  <a:pt x="3333" y="6431"/>
                </a:lnTo>
                <a:lnTo>
                  <a:pt x="3336" y="6455"/>
                </a:lnTo>
                <a:lnTo>
                  <a:pt x="3336" y="6480"/>
                </a:lnTo>
                <a:close/>
                <a:moveTo>
                  <a:pt x="2079" y="6590"/>
                </a:moveTo>
                <a:lnTo>
                  <a:pt x="2055" y="6590"/>
                </a:lnTo>
                <a:lnTo>
                  <a:pt x="2031" y="6587"/>
                </a:lnTo>
                <a:lnTo>
                  <a:pt x="2009" y="6584"/>
                </a:lnTo>
                <a:lnTo>
                  <a:pt x="1985" y="6579"/>
                </a:lnTo>
                <a:lnTo>
                  <a:pt x="1962" y="6575"/>
                </a:lnTo>
                <a:lnTo>
                  <a:pt x="1940" y="6567"/>
                </a:lnTo>
                <a:lnTo>
                  <a:pt x="1917" y="6560"/>
                </a:lnTo>
                <a:lnTo>
                  <a:pt x="1896" y="6551"/>
                </a:lnTo>
                <a:lnTo>
                  <a:pt x="1919" y="6569"/>
                </a:lnTo>
                <a:lnTo>
                  <a:pt x="1941" y="6587"/>
                </a:lnTo>
                <a:lnTo>
                  <a:pt x="1988" y="6620"/>
                </a:lnTo>
                <a:lnTo>
                  <a:pt x="2036" y="6653"/>
                </a:lnTo>
                <a:lnTo>
                  <a:pt x="2060" y="6668"/>
                </a:lnTo>
                <a:lnTo>
                  <a:pt x="2084" y="6683"/>
                </a:lnTo>
                <a:lnTo>
                  <a:pt x="2133" y="6711"/>
                </a:lnTo>
                <a:lnTo>
                  <a:pt x="2184" y="6738"/>
                </a:lnTo>
                <a:lnTo>
                  <a:pt x="2210" y="6750"/>
                </a:lnTo>
                <a:lnTo>
                  <a:pt x="2235" y="6762"/>
                </a:lnTo>
                <a:lnTo>
                  <a:pt x="2288" y="6785"/>
                </a:lnTo>
                <a:lnTo>
                  <a:pt x="2342" y="6806"/>
                </a:lnTo>
                <a:lnTo>
                  <a:pt x="2367" y="6816"/>
                </a:lnTo>
                <a:lnTo>
                  <a:pt x="2394" y="6825"/>
                </a:lnTo>
                <a:lnTo>
                  <a:pt x="2450" y="6842"/>
                </a:lnTo>
                <a:lnTo>
                  <a:pt x="2505" y="6857"/>
                </a:lnTo>
                <a:lnTo>
                  <a:pt x="2532" y="6864"/>
                </a:lnTo>
                <a:lnTo>
                  <a:pt x="2561" y="6870"/>
                </a:lnTo>
                <a:lnTo>
                  <a:pt x="2589" y="6876"/>
                </a:lnTo>
                <a:lnTo>
                  <a:pt x="2616" y="6881"/>
                </a:lnTo>
                <a:lnTo>
                  <a:pt x="2645" y="6885"/>
                </a:lnTo>
                <a:lnTo>
                  <a:pt x="2673" y="6890"/>
                </a:lnTo>
                <a:lnTo>
                  <a:pt x="2732" y="6897"/>
                </a:lnTo>
                <a:lnTo>
                  <a:pt x="2709" y="6888"/>
                </a:lnTo>
                <a:lnTo>
                  <a:pt x="2688" y="6878"/>
                </a:lnTo>
                <a:lnTo>
                  <a:pt x="2669" y="6867"/>
                </a:lnTo>
                <a:lnTo>
                  <a:pt x="2649" y="6855"/>
                </a:lnTo>
                <a:lnTo>
                  <a:pt x="2630" y="6842"/>
                </a:lnTo>
                <a:lnTo>
                  <a:pt x="2610" y="6827"/>
                </a:lnTo>
                <a:lnTo>
                  <a:pt x="2592" y="6812"/>
                </a:lnTo>
                <a:lnTo>
                  <a:pt x="2576" y="6795"/>
                </a:lnTo>
                <a:lnTo>
                  <a:pt x="2561" y="6779"/>
                </a:lnTo>
                <a:lnTo>
                  <a:pt x="2553" y="6771"/>
                </a:lnTo>
                <a:lnTo>
                  <a:pt x="2546" y="6762"/>
                </a:lnTo>
                <a:lnTo>
                  <a:pt x="2532" y="6746"/>
                </a:lnTo>
                <a:lnTo>
                  <a:pt x="2520" y="6728"/>
                </a:lnTo>
                <a:lnTo>
                  <a:pt x="2508" y="6708"/>
                </a:lnTo>
                <a:lnTo>
                  <a:pt x="2498" y="6690"/>
                </a:lnTo>
                <a:lnTo>
                  <a:pt x="2487" y="6671"/>
                </a:lnTo>
                <a:lnTo>
                  <a:pt x="2480" y="6651"/>
                </a:lnTo>
                <a:lnTo>
                  <a:pt x="2471" y="6630"/>
                </a:lnTo>
                <a:lnTo>
                  <a:pt x="2465" y="6611"/>
                </a:lnTo>
                <a:lnTo>
                  <a:pt x="2462" y="6600"/>
                </a:lnTo>
                <a:lnTo>
                  <a:pt x="2459" y="6590"/>
                </a:lnTo>
                <a:lnTo>
                  <a:pt x="2454" y="6567"/>
                </a:lnTo>
                <a:lnTo>
                  <a:pt x="2450" y="6546"/>
                </a:lnTo>
                <a:lnTo>
                  <a:pt x="2448" y="6525"/>
                </a:lnTo>
                <a:lnTo>
                  <a:pt x="2447" y="6503"/>
                </a:lnTo>
                <a:lnTo>
                  <a:pt x="2445" y="6480"/>
                </a:lnTo>
                <a:lnTo>
                  <a:pt x="2447" y="6455"/>
                </a:lnTo>
                <a:lnTo>
                  <a:pt x="2448" y="6431"/>
                </a:lnTo>
                <a:lnTo>
                  <a:pt x="2453" y="6407"/>
                </a:lnTo>
                <a:lnTo>
                  <a:pt x="2457" y="6383"/>
                </a:lnTo>
                <a:lnTo>
                  <a:pt x="2450" y="6392"/>
                </a:lnTo>
                <a:lnTo>
                  <a:pt x="2442" y="6402"/>
                </a:lnTo>
                <a:lnTo>
                  <a:pt x="2429" y="6422"/>
                </a:lnTo>
                <a:lnTo>
                  <a:pt x="2412" y="6441"/>
                </a:lnTo>
                <a:lnTo>
                  <a:pt x="2394" y="6459"/>
                </a:lnTo>
                <a:lnTo>
                  <a:pt x="2379" y="6474"/>
                </a:lnTo>
                <a:lnTo>
                  <a:pt x="2361" y="6489"/>
                </a:lnTo>
                <a:lnTo>
                  <a:pt x="2345" y="6503"/>
                </a:lnTo>
                <a:lnTo>
                  <a:pt x="2327" y="6515"/>
                </a:lnTo>
                <a:lnTo>
                  <a:pt x="2309" y="6527"/>
                </a:lnTo>
                <a:lnTo>
                  <a:pt x="2289" y="6537"/>
                </a:lnTo>
                <a:lnTo>
                  <a:pt x="2270" y="6548"/>
                </a:lnTo>
                <a:lnTo>
                  <a:pt x="2250" y="6557"/>
                </a:lnTo>
                <a:lnTo>
                  <a:pt x="2229" y="6564"/>
                </a:lnTo>
                <a:lnTo>
                  <a:pt x="2220" y="6567"/>
                </a:lnTo>
                <a:lnTo>
                  <a:pt x="2210" y="6570"/>
                </a:lnTo>
                <a:lnTo>
                  <a:pt x="2199" y="6573"/>
                </a:lnTo>
                <a:lnTo>
                  <a:pt x="2189" y="6576"/>
                </a:lnTo>
                <a:lnTo>
                  <a:pt x="2168" y="6581"/>
                </a:lnTo>
                <a:lnTo>
                  <a:pt x="2145" y="6585"/>
                </a:lnTo>
                <a:lnTo>
                  <a:pt x="2124" y="6588"/>
                </a:lnTo>
                <a:lnTo>
                  <a:pt x="2102" y="6590"/>
                </a:lnTo>
                <a:lnTo>
                  <a:pt x="2079" y="6590"/>
                </a:lnTo>
                <a:close/>
                <a:moveTo>
                  <a:pt x="2079" y="5867"/>
                </a:moveTo>
                <a:lnTo>
                  <a:pt x="2066" y="5867"/>
                </a:lnTo>
                <a:lnTo>
                  <a:pt x="2052" y="5867"/>
                </a:lnTo>
                <a:lnTo>
                  <a:pt x="2039" y="5870"/>
                </a:lnTo>
                <a:lnTo>
                  <a:pt x="2025" y="5871"/>
                </a:lnTo>
                <a:lnTo>
                  <a:pt x="2012" y="5874"/>
                </a:lnTo>
                <a:lnTo>
                  <a:pt x="1998" y="5879"/>
                </a:lnTo>
                <a:lnTo>
                  <a:pt x="1986" y="5882"/>
                </a:lnTo>
                <a:lnTo>
                  <a:pt x="1973" y="5888"/>
                </a:lnTo>
                <a:lnTo>
                  <a:pt x="1961" y="5892"/>
                </a:lnTo>
                <a:lnTo>
                  <a:pt x="1949" y="5898"/>
                </a:lnTo>
                <a:lnTo>
                  <a:pt x="1937" y="5906"/>
                </a:lnTo>
                <a:lnTo>
                  <a:pt x="1925" y="5913"/>
                </a:lnTo>
                <a:lnTo>
                  <a:pt x="1914" y="5921"/>
                </a:lnTo>
                <a:lnTo>
                  <a:pt x="1904" y="5930"/>
                </a:lnTo>
                <a:lnTo>
                  <a:pt x="1893" y="5939"/>
                </a:lnTo>
                <a:lnTo>
                  <a:pt x="1883" y="5948"/>
                </a:lnTo>
                <a:lnTo>
                  <a:pt x="1874" y="5958"/>
                </a:lnTo>
                <a:lnTo>
                  <a:pt x="1865" y="5969"/>
                </a:lnTo>
                <a:lnTo>
                  <a:pt x="1856" y="5979"/>
                </a:lnTo>
                <a:lnTo>
                  <a:pt x="1848" y="5990"/>
                </a:lnTo>
                <a:lnTo>
                  <a:pt x="1841" y="6002"/>
                </a:lnTo>
                <a:lnTo>
                  <a:pt x="1833" y="6014"/>
                </a:lnTo>
                <a:lnTo>
                  <a:pt x="1827" y="6026"/>
                </a:lnTo>
                <a:lnTo>
                  <a:pt x="1823" y="6038"/>
                </a:lnTo>
                <a:lnTo>
                  <a:pt x="1818" y="6051"/>
                </a:lnTo>
                <a:lnTo>
                  <a:pt x="1814" y="6063"/>
                </a:lnTo>
                <a:lnTo>
                  <a:pt x="1809" y="6077"/>
                </a:lnTo>
                <a:lnTo>
                  <a:pt x="1806" y="6090"/>
                </a:lnTo>
                <a:lnTo>
                  <a:pt x="1805" y="6104"/>
                </a:lnTo>
                <a:lnTo>
                  <a:pt x="1803" y="6117"/>
                </a:lnTo>
                <a:lnTo>
                  <a:pt x="1802" y="6131"/>
                </a:lnTo>
                <a:lnTo>
                  <a:pt x="1802" y="6144"/>
                </a:lnTo>
                <a:lnTo>
                  <a:pt x="1802" y="6158"/>
                </a:lnTo>
                <a:lnTo>
                  <a:pt x="1803" y="6173"/>
                </a:lnTo>
                <a:lnTo>
                  <a:pt x="1805" y="6186"/>
                </a:lnTo>
                <a:lnTo>
                  <a:pt x="1806" y="6200"/>
                </a:lnTo>
                <a:lnTo>
                  <a:pt x="1809" y="6212"/>
                </a:lnTo>
                <a:lnTo>
                  <a:pt x="1814" y="6225"/>
                </a:lnTo>
                <a:lnTo>
                  <a:pt x="1818" y="6239"/>
                </a:lnTo>
                <a:lnTo>
                  <a:pt x="1823" y="6251"/>
                </a:lnTo>
                <a:lnTo>
                  <a:pt x="1827" y="6263"/>
                </a:lnTo>
                <a:lnTo>
                  <a:pt x="1835" y="6275"/>
                </a:lnTo>
                <a:lnTo>
                  <a:pt x="1841" y="6287"/>
                </a:lnTo>
                <a:lnTo>
                  <a:pt x="1848" y="6299"/>
                </a:lnTo>
                <a:lnTo>
                  <a:pt x="1856" y="6309"/>
                </a:lnTo>
                <a:lnTo>
                  <a:pt x="1865" y="6321"/>
                </a:lnTo>
                <a:lnTo>
                  <a:pt x="1874" y="6330"/>
                </a:lnTo>
                <a:lnTo>
                  <a:pt x="1883" y="6341"/>
                </a:lnTo>
                <a:lnTo>
                  <a:pt x="1893" y="6351"/>
                </a:lnTo>
                <a:lnTo>
                  <a:pt x="1904" y="6360"/>
                </a:lnTo>
                <a:lnTo>
                  <a:pt x="1914" y="6368"/>
                </a:lnTo>
                <a:lnTo>
                  <a:pt x="1925" y="6375"/>
                </a:lnTo>
                <a:lnTo>
                  <a:pt x="1937" y="6383"/>
                </a:lnTo>
                <a:lnTo>
                  <a:pt x="1949" y="6390"/>
                </a:lnTo>
                <a:lnTo>
                  <a:pt x="1961" y="6396"/>
                </a:lnTo>
                <a:lnTo>
                  <a:pt x="1973" y="6401"/>
                </a:lnTo>
                <a:lnTo>
                  <a:pt x="1986" y="6407"/>
                </a:lnTo>
                <a:lnTo>
                  <a:pt x="1998" y="6411"/>
                </a:lnTo>
                <a:lnTo>
                  <a:pt x="2012" y="6414"/>
                </a:lnTo>
                <a:lnTo>
                  <a:pt x="2025" y="6417"/>
                </a:lnTo>
                <a:lnTo>
                  <a:pt x="2039" y="6420"/>
                </a:lnTo>
                <a:lnTo>
                  <a:pt x="2052" y="6422"/>
                </a:lnTo>
                <a:lnTo>
                  <a:pt x="2066" y="6422"/>
                </a:lnTo>
                <a:lnTo>
                  <a:pt x="2079" y="6423"/>
                </a:lnTo>
                <a:lnTo>
                  <a:pt x="2093" y="6422"/>
                </a:lnTo>
                <a:lnTo>
                  <a:pt x="2108" y="6422"/>
                </a:lnTo>
                <a:lnTo>
                  <a:pt x="2121" y="6420"/>
                </a:lnTo>
                <a:lnTo>
                  <a:pt x="2135" y="6417"/>
                </a:lnTo>
                <a:lnTo>
                  <a:pt x="2148" y="6414"/>
                </a:lnTo>
                <a:lnTo>
                  <a:pt x="2160" y="6411"/>
                </a:lnTo>
                <a:lnTo>
                  <a:pt x="2174" y="6407"/>
                </a:lnTo>
                <a:lnTo>
                  <a:pt x="2186" y="6401"/>
                </a:lnTo>
                <a:lnTo>
                  <a:pt x="2199" y="6396"/>
                </a:lnTo>
                <a:lnTo>
                  <a:pt x="2211" y="6390"/>
                </a:lnTo>
                <a:lnTo>
                  <a:pt x="2222" y="6383"/>
                </a:lnTo>
                <a:lnTo>
                  <a:pt x="2234" y="6375"/>
                </a:lnTo>
                <a:lnTo>
                  <a:pt x="2246" y="6368"/>
                </a:lnTo>
                <a:lnTo>
                  <a:pt x="2256" y="6360"/>
                </a:lnTo>
                <a:lnTo>
                  <a:pt x="2267" y="6351"/>
                </a:lnTo>
                <a:lnTo>
                  <a:pt x="2277" y="6341"/>
                </a:lnTo>
                <a:lnTo>
                  <a:pt x="2286" y="6330"/>
                </a:lnTo>
                <a:lnTo>
                  <a:pt x="2295" y="6320"/>
                </a:lnTo>
                <a:lnTo>
                  <a:pt x="2304" y="6309"/>
                </a:lnTo>
                <a:lnTo>
                  <a:pt x="2312" y="6299"/>
                </a:lnTo>
                <a:lnTo>
                  <a:pt x="2319" y="6287"/>
                </a:lnTo>
                <a:lnTo>
                  <a:pt x="2325" y="6275"/>
                </a:lnTo>
                <a:lnTo>
                  <a:pt x="2331" y="6263"/>
                </a:lnTo>
                <a:lnTo>
                  <a:pt x="2337" y="6251"/>
                </a:lnTo>
                <a:lnTo>
                  <a:pt x="2342" y="6239"/>
                </a:lnTo>
                <a:lnTo>
                  <a:pt x="2346" y="6225"/>
                </a:lnTo>
                <a:lnTo>
                  <a:pt x="2349" y="6212"/>
                </a:lnTo>
                <a:lnTo>
                  <a:pt x="2352" y="6198"/>
                </a:lnTo>
                <a:lnTo>
                  <a:pt x="2355" y="6186"/>
                </a:lnTo>
                <a:lnTo>
                  <a:pt x="2357" y="6171"/>
                </a:lnTo>
                <a:lnTo>
                  <a:pt x="2358" y="6158"/>
                </a:lnTo>
                <a:lnTo>
                  <a:pt x="2358" y="6144"/>
                </a:lnTo>
                <a:lnTo>
                  <a:pt x="2358" y="6131"/>
                </a:lnTo>
                <a:lnTo>
                  <a:pt x="2357" y="6117"/>
                </a:lnTo>
                <a:lnTo>
                  <a:pt x="2355" y="6104"/>
                </a:lnTo>
                <a:lnTo>
                  <a:pt x="2352" y="6090"/>
                </a:lnTo>
                <a:lnTo>
                  <a:pt x="2349" y="6077"/>
                </a:lnTo>
                <a:lnTo>
                  <a:pt x="2346" y="6063"/>
                </a:lnTo>
                <a:lnTo>
                  <a:pt x="2342" y="6050"/>
                </a:lnTo>
                <a:lnTo>
                  <a:pt x="2337" y="6038"/>
                </a:lnTo>
                <a:lnTo>
                  <a:pt x="2331" y="6026"/>
                </a:lnTo>
                <a:lnTo>
                  <a:pt x="2325" y="6014"/>
                </a:lnTo>
                <a:lnTo>
                  <a:pt x="2319" y="6002"/>
                </a:lnTo>
                <a:lnTo>
                  <a:pt x="2312" y="5990"/>
                </a:lnTo>
                <a:lnTo>
                  <a:pt x="2304" y="5979"/>
                </a:lnTo>
                <a:lnTo>
                  <a:pt x="2295" y="5969"/>
                </a:lnTo>
                <a:lnTo>
                  <a:pt x="2286" y="5958"/>
                </a:lnTo>
                <a:lnTo>
                  <a:pt x="2277" y="5948"/>
                </a:lnTo>
                <a:lnTo>
                  <a:pt x="2267" y="5939"/>
                </a:lnTo>
                <a:lnTo>
                  <a:pt x="2256" y="5930"/>
                </a:lnTo>
                <a:lnTo>
                  <a:pt x="2246" y="5921"/>
                </a:lnTo>
                <a:lnTo>
                  <a:pt x="2234" y="5913"/>
                </a:lnTo>
                <a:lnTo>
                  <a:pt x="2223" y="5906"/>
                </a:lnTo>
                <a:lnTo>
                  <a:pt x="2211" y="5898"/>
                </a:lnTo>
                <a:lnTo>
                  <a:pt x="2199" y="5892"/>
                </a:lnTo>
                <a:lnTo>
                  <a:pt x="2186" y="5888"/>
                </a:lnTo>
                <a:lnTo>
                  <a:pt x="2174" y="5882"/>
                </a:lnTo>
                <a:lnTo>
                  <a:pt x="2160" y="5879"/>
                </a:lnTo>
                <a:lnTo>
                  <a:pt x="2135" y="5871"/>
                </a:lnTo>
                <a:lnTo>
                  <a:pt x="2121" y="5870"/>
                </a:lnTo>
                <a:lnTo>
                  <a:pt x="2108" y="5867"/>
                </a:lnTo>
                <a:lnTo>
                  <a:pt x="2094" y="5867"/>
                </a:lnTo>
                <a:lnTo>
                  <a:pt x="2079" y="5867"/>
                </a:lnTo>
                <a:close/>
                <a:moveTo>
                  <a:pt x="2183" y="5406"/>
                </a:moveTo>
                <a:lnTo>
                  <a:pt x="2178" y="5429"/>
                </a:lnTo>
                <a:lnTo>
                  <a:pt x="2172" y="5453"/>
                </a:lnTo>
                <a:lnTo>
                  <a:pt x="2166" y="5475"/>
                </a:lnTo>
                <a:lnTo>
                  <a:pt x="2157" y="5498"/>
                </a:lnTo>
                <a:lnTo>
                  <a:pt x="2148" y="5519"/>
                </a:lnTo>
                <a:lnTo>
                  <a:pt x="2138" y="5540"/>
                </a:lnTo>
                <a:lnTo>
                  <a:pt x="2126" y="5561"/>
                </a:lnTo>
                <a:lnTo>
                  <a:pt x="2114" y="5580"/>
                </a:lnTo>
                <a:lnTo>
                  <a:pt x="2100" y="5600"/>
                </a:lnTo>
                <a:lnTo>
                  <a:pt x="2093" y="5609"/>
                </a:lnTo>
                <a:lnTo>
                  <a:pt x="2085" y="5618"/>
                </a:lnTo>
                <a:lnTo>
                  <a:pt x="2070" y="5636"/>
                </a:lnTo>
                <a:lnTo>
                  <a:pt x="2054" y="5652"/>
                </a:lnTo>
                <a:lnTo>
                  <a:pt x="2037" y="5667"/>
                </a:lnTo>
                <a:lnTo>
                  <a:pt x="2019" y="5682"/>
                </a:lnTo>
                <a:lnTo>
                  <a:pt x="2000" y="5697"/>
                </a:lnTo>
                <a:lnTo>
                  <a:pt x="1980" y="5709"/>
                </a:lnTo>
                <a:lnTo>
                  <a:pt x="2006" y="5705"/>
                </a:lnTo>
                <a:lnTo>
                  <a:pt x="2030" y="5702"/>
                </a:lnTo>
                <a:lnTo>
                  <a:pt x="2055" y="5699"/>
                </a:lnTo>
                <a:lnTo>
                  <a:pt x="2079" y="5699"/>
                </a:lnTo>
                <a:lnTo>
                  <a:pt x="2097" y="5699"/>
                </a:lnTo>
                <a:lnTo>
                  <a:pt x="2115" y="5700"/>
                </a:lnTo>
                <a:lnTo>
                  <a:pt x="2133" y="5702"/>
                </a:lnTo>
                <a:lnTo>
                  <a:pt x="2151" y="5705"/>
                </a:lnTo>
                <a:lnTo>
                  <a:pt x="2169" y="5708"/>
                </a:lnTo>
                <a:lnTo>
                  <a:pt x="2186" y="5711"/>
                </a:lnTo>
                <a:lnTo>
                  <a:pt x="2202" y="5715"/>
                </a:lnTo>
                <a:lnTo>
                  <a:pt x="2220" y="5721"/>
                </a:lnTo>
                <a:lnTo>
                  <a:pt x="2237" y="5727"/>
                </a:lnTo>
                <a:lnTo>
                  <a:pt x="2253" y="5733"/>
                </a:lnTo>
                <a:lnTo>
                  <a:pt x="2268" y="5741"/>
                </a:lnTo>
                <a:lnTo>
                  <a:pt x="2285" y="5748"/>
                </a:lnTo>
                <a:lnTo>
                  <a:pt x="2300" y="5757"/>
                </a:lnTo>
                <a:lnTo>
                  <a:pt x="2315" y="5766"/>
                </a:lnTo>
                <a:lnTo>
                  <a:pt x="2330" y="5775"/>
                </a:lnTo>
                <a:lnTo>
                  <a:pt x="2345" y="5786"/>
                </a:lnTo>
                <a:lnTo>
                  <a:pt x="2328" y="5766"/>
                </a:lnTo>
                <a:lnTo>
                  <a:pt x="2313" y="5745"/>
                </a:lnTo>
                <a:lnTo>
                  <a:pt x="2298" y="5724"/>
                </a:lnTo>
                <a:lnTo>
                  <a:pt x="2285" y="5702"/>
                </a:lnTo>
                <a:lnTo>
                  <a:pt x="2271" y="5679"/>
                </a:lnTo>
                <a:lnTo>
                  <a:pt x="2259" y="5657"/>
                </a:lnTo>
                <a:lnTo>
                  <a:pt x="2247" y="5634"/>
                </a:lnTo>
                <a:lnTo>
                  <a:pt x="2237" y="5610"/>
                </a:lnTo>
                <a:lnTo>
                  <a:pt x="2226" y="5586"/>
                </a:lnTo>
                <a:lnTo>
                  <a:pt x="2217" y="5561"/>
                </a:lnTo>
                <a:lnTo>
                  <a:pt x="2210" y="5537"/>
                </a:lnTo>
                <a:lnTo>
                  <a:pt x="2202" y="5511"/>
                </a:lnTo>
                <a:lnTo>
                  <a:pt x="2196" y="5486"/>
                </a:lnTo>
                <a:lnTo>
                  <a:pt x="2190" y="5459"/>
                </a:lnTo>
                <a:lnTo>
                  <a:pt x="2187" y="5432"/>
                </a:lnTo>
                <a:lnTo>
                  <a:pt x="2183" y="5406"/>
                </a:lnTo>
                <a:close/>
                <a:moveTo>
                  <a:pt x="2022" y="5333"/>
                </a:moveTo>
                <a:lnTo>
                  <a:pt x="2021" y="5319"/>
                </a:lnTo>
                <a:lnTo>
                  <a:pt x="2021" y="5304"/>
                </a:lnTo>
                <a:lnTo>
                  <a:pt x="2019" y="5291"/>
                </a:lnTo>
                <a:lnTo>
                  <a:pt x="2016" y="5277"/>
                </a:lnTo>
                <a:lnTo>
                  <a:pt x="2013" y="5264"/>
                </a:lnTo>
                <a:lnTo>
                  <a:pt x="2009" y="5250"/>
                </a:lnTo>
                <a:lnTo>
                  <a:pt x="2004" y="5237"/>
                </a:lnTo>
                <a:lnTo>
                  <a:pt x="2000" y="5225"/>
                </a:lnTo>
                <a:lnTo>
                  <a:pt x="1994" y="5213"/>
                </a:lnTo>
                <a:lnTo>
                  <a:pt x="1988" y="5201"/>
                </a:lnTo>
                <a:lnTo>
                  <a:pt x="1982" y="5189"/>
                </a:lnTo>
                <a:lnTo>
                  <a:pt x="1974" y="5177"/>
                </a:lnTo>
                <a:lnTo>
                  <a:pt x="1967" y="5166"/>
                </a:lnTo>
                <a:lnTo>
                  <a:pt x="1958" y="5156"/>
                </a:lnTo>
                <a:lnTo>
                  <a:pt x="1949" y="5145"/>
                </a:lnTo>
                <a:lnTo>
                  <a:pt x="1940" y="5136"/>
                </a:lnTo>
                <a:lnTo>
                  <a:pt x="1931" y="5127"/>
                </a:lnTo>
                <a:lnTo>
                  <a:pt x="1920" y="5118"/>
                </a:lnTo>
                <a:lnTo>
                  <a:pt x="1910" y="5111"/>
                </a:lnTo>
                <a:lnTo>
                  <a:pt x="1899" y="5102"/>
                </a:lnTo>
                <a:lnTo>
                  <a:pt x="1887" y="5096"/>
                </a:lnTo>
                <a:lnTo>
                  <a:pt x="1877" y="5088"/>
                </a:lnTo>
                <a:lnTo>
                  <a:pt x="1865" y="5082"/>
                </a:lnTo>
                <a:lnTo>
                  <a:pt x="1851" y="5076"/>
                </a:lnTo>
                <a:lnTo>
                  <a:pt x="1839" y="5072"/>
                </a:lnTo>
                <a:lnTo>
                  <a:pt x="1826" y="5067"/>
                </a:lnTo>
                <a:lnTo>
                  <a:pt x="1812" y="5064"/>
                </a:lnTo>
                <a:lnTo>
                  <a:pt x="1800" y="5060"/>
                </a:lnTo>
                <a:lnTo>
                  <a:pt x="1785" y="5058"/>
                </a:lnTo>
                <a:lnTo>
                  <a:pt x="1772" y="5057"/>
                </a:lnTo>
                <a:lnTo>
                  <a:pt x="1758" y="5055"/>
                </a:lnTo>
                <a:lnTo>
                  <a:pt x="1743" y="5055"/>
                </a:lnTo>
                <a:lnTo>
                  <a:pt x="1730" y="5055"/>
                </a:lnTo>
                <a:lnTo>
                  <a:pt x="1715" y="5057"/>
                </a:lnTo>
                <a:lnTo>
                  <a:pt x="1701" y="5058"/>
                </a:lnTo>
                <a:lnTo>
                  <a:pt x="1688" y="5060"/>
                </a:lnTo>
                <a:lnTo>
                  <a:pt x="1674" y="5064"/>
                </a:lnTo>
                <a:lnTo>
                  <a:pt x="1661" y="5067"/>
                </a:lnTo>
                <a:lnTo>
                  <a:pt x="1647" y="5072"/>
                </a:lnTo>
                <a:lnTo>
                  <a:pt x="1635" y="5076"/>
                </a:lnTo>
                <a:lnTo>
                  <a:pt x="1623" y="5082"/>
                </a:lnTo>
                <a:lnTo>
                  <a:pt x="1611" y="5088"/>
                </a:lnTo>
                <a:lnTo>
                  <a:pt x="1599" y="5096"/>
                </a:lnTo>
                <a:lnTo>
                  <a:pt x="1589" y="5102"/>
                </a:lnTo>
                <a:lnTo>
                  <a:pt x="1577" y="5111"/>
                </a:lnTo>
                <a:lnTo>
                  <a:pt x="1566" y="5118"/>
                </a:lnTo>
                <a:lnTo>
                  <a:pt x="1557" y="5127"/>
                </a:lnTo>
                <a:lnTo>
                  <a:pt x="1547" y="5136"/>
                </a:lnTo>
                <a:lnTo>
                  <a:pt x="1538" y="5145"/>
                </a:lnTo>
                <a:lnTo>
                  <a:pt x="1529" y="5156"/>
                </a:lnTo>
                <a:lnTo>
                  <a:pt x="1521" y="5166"/>
                </a:lnTo>
                <a:lnTo>
                  <a:pt x="1512" y="5177"/>
                </a:lnTo>
                <a:lnTo>
                  <a:pt x="1506" y="5189"/>
                </a:lnTo>
                <a:lnTo>
                  <a:pt x="1499" y="5201"/>
                </a:lnTo>
                <a:lnTo>
                  <a:pt x="1493" y="5213"/>
                </a:lnTo>
                <a:lnTo>
                  <a:pt x="1487" y="5225"/>
                </a:lnTo>
                <a:lnTo>
                  <a:pt x="1482" y="5237"/>
                </a:lnTo>
                <a:lnTo>
                  <a:pt x="1478" y="5250"/>
                </a:lnTo>
                <a:lnTo>
                  <a:pt x="1475" y="5264"/>
                </a:lnTo>
                <a:lnTo>
                  <a:pt x="1472" y="5277"/>
                </a:lnTo>
                <a:lnTo>
                  <a:pt x="1469" y="5291"/>
                </a:lnTo>
                <a:lnTo>
                  <a:pt x="1467" y="5304"/>
                </a:lnTo>
                <a:lnTo>
                  <a:pt x="1466" y="5319"/>
                </a:lnTo>
                <a:lnTo>
                  <a:pt x="1466" y="5333"/>
                </a:lnTo>
                <a:lnTo>
                  <a:pt x="1466" y="5348"/>
                </a:lnTo>
                <a:lnTo>
                  <a:pt x="1467" y="5361"/>
                </a:lnTo>
                <a:lnTo>
                  <a:pt x="1469" y="5375"/>
                </a:lnTo>
                <a:lnTo>
                  <a:pt x="1472" y="5388"/>
                </a:lnTo>
                <a:lnTo>
                  <a:pt x="1475" y="5402"/>
                </a:lnTo>
                <a:lnTo>
                  <a:pt x="1478" y="5415"/>
                </a:lnTo>
                <a:lnTo>
                  <a:pt x="1482" y="5429"/>
                </a:lnTo>
                <a:lnTo>
                  <a:pt x="1487" y="5441"/>
                </a:lnTo>
                <a:lnTo>
                  <a:pt x="1493" y="5453"/>
                </a:lnTo>
                <a:lnTo>
                  <a:pt x="1499" y="5465"/>
                </a:lnTo>
                <a:lnTo>
                  <a:pt x="1506" y="5477"/>
                </a:lnTo>
                <a:lnTo>
                  <a:pt x="1512" y="5489"/>
                </a:lnTo>
                <a:lnTo>
                  <a:pt x="1521" y="5499"/>
                </a:lnTo>
                <a:lnTo>
                  <a:pt x="1529" y="5510"/>
                </a:lnTo>
                <a:lnTo>
                  <a:pt x="1538" y="5520"/>
                </a:lnTo>
                <a:lnTo>
                  <a:pt x="1547" y="5529"/>
                </a:lnTo>
                <a:lnTo>
                  <a:pt x="1557" y="5538"/>
                </a:lnTo>
                <a:lnTo>
                  <a:pt x="1566" y="5547"/>
                </a:lnTo>
                <a:lnTo>
                  <a:pt x="1577" y="5556"/>
                </a:lnTo>
                <a:lnTo>
                  <a:pt x="1589" y="5564"/>
                </a:lnTo>
                <a:lnTo>
                  <a:pt x="1599" y="5571"/>
                </a:lnTo>
                <a:lnTo>
                  <a:pt x="1611" y="5577"/>
                </a:lnTo>
                <a:lnTo>
                  <a:pt x="1623" y="5583"/>
                </a:lnTo>
                <a:lnTo>
                  <a:pt x="1635" y="5589"/>
                </a:lnTo>
                <a:lnTo>
                  <a:pt x="1647" y="5594"/>
                </a:lnTo>
                <a:lnTo>
                  <a:pt x="1661" y="5598"/>
                </a:lnTo>
                <a:lnTo>
                  <a:pt x="1674" y="5603"/>
                </a:lnTo>
                <a:lnTo>
                  <a:pt x="1688" y="5606"/>
                </a:lnTo>
                <a:lnTo>
                  <a:pt x="1701" y="5607"/>
                </a:lnTo>
                <a:lnTo>
                  <a:pt x="1715" y="5610"/>
                </a:lnTo>
                <a:lnTo>
                  <a:pt x="1730" y="5610"/>
                </a:lnTo>
                <a:lnTo>
                  <a:pt x="1743" y="5612"/>
                </a:lnTo>
                <a:lnTo>
                  <a:pt x="1758" y="5610"/>
                </a:lnTo>
                <a:lnTo>
                  <a:pt x="1772" y="5610"/>
                </a:lnTo>
                <a:lnTo>
                  <a:pt x="1785" y="5607"/>
                </a:lnTo>
                <a:lnTo>
                  <a:pt x="1800" y="5606"/>
                </a:lnTo>
                <a:lnTo>
                  <a:pt x="1812" y="5603"/>
                </a:lnTo>
                <a:lnTo>
                  <a:pt x="1826" y="5598"/>
                </a:lnTo>
                <a:lnTo>
                  <a:pt x="1839" y="5594"/>
                </a:lnTo>
                <a:lnTo>
                  <a:pt x="1851" y="5589"/>
                </a:lnTo>
                <a:lnTo>
                  <a:pt x="1865" y="5583"/>
                </a:lnTo>
                <a:lnTo>
                  <a:pt x="1877" y="5577"/>
                </a:lnTo>
                <a:lnTo>
                  <a:pt x="1887" y="5571"/>
                </a:lnTo>
                <a:lnTo>
                  <a:pt x="1899" y="5564"/>
                </a:lnTo>
                <a:lnTo>
                  <a:pt x="1910" y="5556"/>
                </a:lnTo>
                <a:lnTo>
                  <a:pt x="1920" y="5547"/>
                </a:lnTo>
                <a:lnTo>
                  <a:pt x="1931" y="5538"/>
                </a:lnTo>
                <a:lnTo>
                  <a:pt x="1940" y="5529"/>
                </a:lnTo>
                <a:lnTo>
                  <a:pt x="1949" y="5520"/>
                </a:lnTo>
                <a:lnTo>
                  <a:pt x="1958" y="5510"/>
                </a:lnTo>
                <a:lnTo>
                  <a:pt x="1967" y="5499"/>
                </a:lnTo>
                <a:lnTo>
                  <a:pt x="1974" y="5489"/>
                </a:lnTo>
                <a:lnTo>
                  <a:pt x="1982" y="5477"/>
                </a:lnTo>
                <a:lnTo>
                  <a:pt x="1988" y="5465"/>
                </a:lnTo>
                <a:lnTo>
                  <a:pt x="1994" y="5453"/>
                </a:lnTo>
                <a:lnTo>
                  <a:pt x="2000" y="5441"/>
                </a:lnTo>
                <a:lnTo>
                  <a:pt x="2004" y="5429"/>
                </a:lnTo>
                <a:lnTo>
                  <a:pt x="2009" y="5415"/>
                </a:lnTo>
                <a:lnTo>
                  <a:pt x="2013" y="5402"/>
                </a:lnTo>
                <a:lnTo>
                  <a:pt x="2016" y="5388"/>
                </a:lnTo>
                <a:lnTo>
                  <a:pt x="2019" y="5375"/>
                </a:lnTo>
                <a:lnTo>
                  <a:pt x="2021" y="5361"/>
                </a:lnTo>
                <a:lnTo>
                  <a:pt x="2021" y="5348"/>
                </a:lnTo>
                <a:lnTo>
                  <a:pt x="2022" y="5333"/>
                </a:lnTo>
                <a:close/>
                <a:moveTo>
                  <a:pt x="2079" y="4967"/>
                </a:moveTo>
                <a:lnTo>
                  <a:pt x="2055" y="4967"/>
                </a:lnTo>
                <a:lnTo>
                  <a:pt x="2030" y="4964"/>
                </a:lnTo>
                <a:lnTo>
                  <a:pt x="2006" y="4961"/>
                </a:lnTo>
                <a:lnTo>
                  <a:pt x="1982" y="4956"/>
                </a:lnTo>
                <a:lnTo>
                  <a:pt x="2000" y="4968"/>
                </a:lnTo>
                <a:lnTo>
                  <a:pt x="2019" y="4983"/>
                </a:lnTo>
                <a:lnTo>
                  <a:pt x="2037" y="4998"/>
                </a:lnTo>
                <a:lnTo>
                  <a:pt x="2045" y="5006"/>
                </a:lnTo>
                <a:lnTo>
                  <a:pt x="2054" y="5013"/>
                </a:lnTo>
                <a:lnTo>
                  <a:pt x="2070" y="5030"/>
                </a:lnTo>
                <a:lnTo>
                  <a:pt x="2085" y="5048"/>
                </a:lnTo>
                <a:lnTo>
                  <a:pt x="2100" y="5066"/>
                </a:lnTo>
                <a:lnTo>
                  <a:pt x="2114" y="5084"/>
                </a:lnTo>
                <a:lnTo>
                  <a:pt x="2126" y="5103"/>
                </a:lnTo>
                <a:lnTo>
                  <a:pt x="2138" y="5124"/>
                </a:lnTo>
                <a:lnTo>
                  <a:pt x="2148" y="5145"/>
                </a:lnTo>
                <a:lnTo>
                  <a:pt x="2157" y="5166"/>
                </a:lnTo>
                <a:lnTo>
                  <a:pt x="2165" y="5189"/>
                </a:lnTo>
                <a:lnTo>
                  <a:pt x="2172" y="5211"/>
                </a:lnTo>
                <a:lnTo>
                  <a:pt x="2178" y="5234"/>
                </a:lnTo>
                <a:lnTo>
                  <a:pt x="2183" y="5258"/>
                </a:lnTo>
                <a:lnTo>
                  <a:pt x="2186" y="5232"/>
                </a:lnTo>
                <a:lnTo>
                  <a:pt x="2190" y="5207"/>
                </a:lnTo>
                <a:lnTo>
                  <a:pt x="2195" y="5181"/>
                </a:lnTo>
                <a:lnTo>
                  <a:pt x="2201" y="5156"/>
                </a:lnTo>
                <a:lnTo>
                  <a:pt x="2207" y="5132"/>
                </a:lnTo>
                <a:lnTo>
                  <a:pt x="2214" y="5108"/>
                </a:lnTo>
                <a:lnTo>
                  <a:pt x="2223" y="5084"/>
                </a:lnTo>
                <a:lnTo>
                  <a:pt x="2232" y="5060"/>
                </a:lnTo>
                <a:lnTo>
                  <a:pt x="2243" y="5037"/>
                </a:lnTo>
                <a:lnTo>
                  <a:pt x="2253" y="5015"/>
                </a:lnTo>
                <a:lnTo>
                  <a:pt x="2265" y="4992"/>
                </a:lnTo>
                <a:lnTo>
                  <a:pt x="2277" y="4970"/>
                </a:lnTo>
                <a:lnTo>
                  <a:pt x="2289" y="4949"/>
                </a:lnTo>
                <a:lnTo>
                  <a:pt x="2303" y="4928"/>
                </a:lnTo>
                <a:lnTo>
                  <a:pt x="2318" y="4908"/>
                </a:lnTo>
                <a:lnTo>
                  <a:pt x="2333" y="4889"/>
                </a:lnTo>
                <a:lnTo>
                  <a:pt x="2319" y="4898"/>
                </a:lnTo>
                <a:lnTo>
                  <a:pt x="2304" y="4907"/>
                </a:lnTo>
                <a:lnTo>
                  <a:pt x="2289" y="4914"/>
                </a:lnTo>
                <a:lnTo>
                  <a:pt x="2276" y="4922"/>
                </a:lnTo>
                <a:lnTo>
                  <a:pt x="2259" y="4929"/>
                </a:lnTo>
                <a:lnTo>
                  <a:pt x="2244" y="4935"/>
                </a:lnTo>
                <a:lnTo>
                  <a:pt x="2213" y="4947"/>
                </a:lnTo>
                <a:lnTo>
                  <a:pt x="2196" y="4952"/>
                </a:lnTo>
                <a:lnTo>
                  <a:pt x="2181" y="4956"/>
                </a:lnTo>
                <a:lnTo>
                  <a:pt x="2165" y="4959"/>
                </a:lnTo>
                <a:lnTo>
                  <a:pt x="2148" y="4962"/>
                </a:lnTo>
                <a:lnTo>
                  <a:pt x="2130" y="4964"/>
                </a:lnTo>
                <a:lnTo>
                  <a:pt x="2114" y="4965"/>
                </a:lnTo>
                <a:lnTo>
                  <a:pt x="2079" y="4967"/>
                </a:lnTo>
                <a:close/>
                <a:moveTo>
                  <a:pt x="1883" y="4325"/>
                </a:moveTo>
                <a:lnTo>
                  <a:pt x="1874" y="4335"/>
                </a:lnTo>
                <a:lnTo>
                  <a:pt x="1863" y="4346"/>
                </a:lnTo>
                <a:lnTo>
                  <a:pt x="1856" y="4356"/>
                </a:lnTo>
                <a:lnTo>
                  <a:pt x="1847" y="4368"/>
                </a:lnTo>
                <a:lnTo>
                  <a:pt x="1841" y="4380"/>
                </a:lnTo>
                <a:lnTo>
                  <a:pt x="1833" y="4392"/>
                </a:lnTo>
                <a:lnTo>
                  <a:pt x="1821" y="4416"/>
                </a:lnTo>
                <a:lnTo>
                  <a:pt x="1817" y="4430"/>
                </a:lnTo>
                <a:lnTo>
                  <a:pt x="1812" y="4442"/>
                </a:lnTo>
                <a:lnTo>
                  <a:pt x="1809" y="4455"/>
                </a:lnTo>
                <a:lnTo>
                  <a:pt x="1806" y="4469"/>
                </a:lnTo>
                <a:lnTo>
                  <a:pt x="1805" y="4481"/>
                </a:lnTo>
                <a:lnTo>
                  <a:pt x="1803" y="4494"/>
                </a:lnTo>
                <a:lnTo>
                  <a:pt x="1802" y="4521"/>
                </a:lnTo>
                <a:lnTo>
                  <a:pt x="1802" y="4535"/>
                </a:lnTo>
                <a:lnTo>
                  <a:pt x="1803" y="4548"/>
                </a:lnTo>
                <a:lnTo>
                  <a:pt x="1805" y="4562"/>
                </a:lnTo>
                <a:lnTo>
                  <a:pt x="1806" y="4575"/>
                </a:lnTo>
                <a:lnTo>
                  <a:pt x="1809" y="4587"/>
                </a:lnTo>
                <a:lnTo>
                  <a:pt x="1812" y="4601"/>
                </a:lnTo>
                <a:lnTo>
                  <a:pt x="1817" y="4614"/>
                </a:lnTo>
                <a:lnTo>
                  <a:pt x="1821" y="4626"/>
                </a:lnTo>
                <a:lnTo>
                  <a:pt x="1827" y="4638"/>
                </a:lnTo>
                <a:lnTo>
                  <a:pt x="1833" y="4650"/>
                </a:lnTo>
                <a:lnTo>
                  <a:pt x="1841" y="4662"/>
                </a:lnTo>
                <a:lnTo>
                  <a:pt x="1847" y="4674"/>
                </a:lnTo>
                <a:lnTo>
                  <a:pt x="1856" y="4686"/>
                </a:lnTo>
                <a:lnTo>
                  <a:pt x="1863" y="4697"/>
                </a:lnTo>
                <a:lnTo>
                  <a:pt x="1874" y="4707"/>
                </a:lnTo>
                <a:lnTo>
                  <a:pt x="1883" y="4718"/>
                </a:lnTo>
                <a:lnTo>
                  <a:pt x="1893" y="4728"/>
                </a:lnTo>
                <a:lnTo>
                  <a:pt x="1904" y="4737"/>
                </a:lnTo>
                <a:lnTo>
                  <a:pt x="1914" y="4745"/>
                </a:lnTo>
                <a:lnTo>
                  <a:pt x="1925" y="4754"/>
                </a:lnTo>
                <a:lnTo>
                  <a:pt x="1937" y="4760"/>
                </a:lnTo>
                <a:lnTo>
                  <a:pt x="1949" y="4767"/>
                </a:lnTo>
                <a:lnTo>
                  <a:pt x="1961" y="4773"/>
                </a:lnTo>
                <a:lnTo>
                  <a:pt x="1973" y="4779"/>
                </a:lnTo>
                <a:lnTo>
                  <a:pt x="1986" y="4784"/>
                </a:lnTo>
                <a:lnTo>
                  <a:pt x="1998" y="4788"/>
                </a:lnTo>
                <a:lnTo>
                  <a:pt x="2025" y="4794"/>
                </a:lnTo>
                <a:lnTo>
                  <a:pt x="2039" y="4797"/>
                </a:lnTo>
                <a:lnTo>
                  <a:pt x="2052" y="4799"/>
                </a:lnTo>
                <a:lnTo>
                  <a:pt x="2066" y="4799"/>
                </a:lnTo>
                <a:lnTo>
                  <a:pt x="2079" y="4800"/>
                </a:lnTo>
                <a:lnTo>
                  <a:pt x="2094" y="4799"/>
                </a:lnTo>
                <a:lnTo>
                  <a:pt x="2108" y="4799"/>
                </a:lnTo>
                <a:lnTo>
                  <a:pt x="2121" y="4797"/>
                </a:lnTo>
                <a:lnTo>
                  <a:pt x="2135" y="4794"/>
                </a:lnTo>
                <a:lnTo>
                  <a:pt x="2148" y="4791"/>
                </a:lnTo>
                <a:lnTo>
                  <a:pt x="2160" y="4788"/>
                </a:lnTo>
                <a:lnTo>
                  <a:pt x="2174" y="4784"/>
                </a:lnTo>
                <a:lnTo>
                  <a:pt x="2186" y="4779"/>
                </a:lnTo>
                <a:lnTo>
                  <a:pt x="2199" y="4773"/>
                </a:lnTo>
                <a:lnTo>
                  <a:pt x="2211" y="4767"/>
                </a:lnTo>
                <a:lnTo>
                  <a:pt x="2223" y="4760"/>
                </a:lnTo>
                <a:lnTo>
                  <a:pt x="2234" y="4754"/>
                </a:lnTo>
                <a:lnTo>
                  <a:pt x="2246" y="4745"/>
                </a:lnTo>
                <a:lnTo>
                  <a:pt x="2256" y="4737"/>
                </a:lnTo>
                <a:lnTo>
                  <a:pt x="2267" y="4728"/>
                </a:lnTo>
                <a:lnTo>
                  <a:pt x="2277" y="4718"/>
                </a:lnTo>
                <a:lnTo>
                  <a:pt x="2286" y="4709"/>
                </a:lnTo>
                <a:lnTo>
                  <a:pt x="2295" y="4698"/>
                </a:lnTo>
                <a:lnTo>
                  <a:pt x="2304" y="4686"/>
                </a:lnTo>
                <a:lnTo>
                  <a:pt x="2312" y="4676"/>
                </a:lnTo>
                <a:lnTo>
                  <a:pt x="2319" y="4664"/>
                </a:lnTo>
                <a:lnTo>
                  <a:pt x="2325" y="4652"/>
                </a:lnTo>
                <a:lnTo>
                  <a:pt x="2331" y="4640"/>
                </a:lnTo>
                <a:lnTo>
                  <a:pt x="2337" y="4628"/>
                </a:lnTo>
                <a:lnTo>
                  <a:pt x="2342" y="4616"/>
                </a:lnTo>
                <a:lnTo>
                  <a:pt x="2346" y="4602"/>
                </a:lnTo>
                <a:lnTo>
                  <a:pt x="2352" y="4577"/>
                </a:lnTo>
                <a:lnTo>
                  <a:pt x="2355" y="4563"/>
                </a:lnTo>
                <a:lnTo>
                  <a:pt x="2357" y="4550"/>
                </a:lnTo>
                <a:lnTo>
                  <a:pt x="2358" y="4535"/>
                </a:lnTo>
                <a:lnTo>
                  <a:pt x="2358" y="4521"/>
                </a:lnTo>
                <a:lnTo>
                  <a:pt x="2358" y="4508"/>
                </a:lnTo>
                <a:lnTo>
                  <a:pt x="2357" y="4494"/>
                </a:lnTo>
                <a:lnTo>
                  <a:pt x="2355" y="4481"/>
                </a:lnTo>
                <a:lnTo>
                  <a:pt x="2352" y="4467"/>
                </a:lnTo>
                <a:lnTo>
                  <a:pt x="2349" y="4454"/>
                </a:lnTo>
                <a:lnTo>
                  <a:pt x="2346" y="4440"/>
                </a:lnTo>
                <a:lnTo>
                  <a:pt x="2342" y="4428"/>
                </a:lnTo>
                <a:lnTo>
                  <a:pt x="2337" y="4415"/>
                </a:lnTo>
                <a:lnTo>
                  <a:pt x="2331" y="4403"/>
                </a:lnTo>
                <a:lnTo>
                  <a:pt x="2325" y="4391"/>
                </a:lnTo>
                <a:lnTo>
                  <a:pt x="2319" y="4379"/>
                </a:lnTo>
                <a:lnTo>
                  <a:pt x="2312" y="4367"/>
                </a:lnTo>
                <a:lnTo>
                  <a:pt x="2304" y="4356"/>
                </a:lnTo>
                <a:lnTo>
                  <a:pt x="2295" y="4346"/>
                </a:lnTo>
                <a:lnTo>
                  <a:pt x="2286" y="4335"/>
                </a:lnTo>
                <a:lnTo>
                  <a:pt x="2276" y="4325"/>
                </a:lnTo>
                <a:lnTo>
                  <a:pt x="2267" y="4316"/>
                </a:lnTo>
                <a:lnTo>
                  <a:pt x="2256" y="4307"/>
                </a:lnTo>
                <a:lnTo>
                  <a:pt x="2246" y="4298"/>
                </a:lnTo>
                <a:lnTo>
                  <a:pt x="2234" y="4290"/>
                </a:lnTo>
                <a:lnTo>
                  <a:pt x="2222" y="4283"/>
                </a:lnTo>
                <a:lnTo>
                  <a:pt x="2211" y="4275"/>
                </a:lnTo>
                <a:lnTo>
                  <a:pt x="2199" y="4269"/>
                </a:lnTo>
                <a:lnTo>
                  <a:pt x="2186" y="4265"/>
                </a:lnTo>
                <a:lnTo>
                  <a:pt x="2174" y="4259"/>
                </a:lnTo>
                <a:lnTo>
                  <a:pt x="2160" y="4256"/>
                </a:lnTo>
                <a:lnTo>
                  <a:pt x="2135" y="4248"/>
                </a:lnTo>
                <a:lnTo>
                  <a:pt x="2121" y="4247"/>
                </a:lnTo>
                <a:lnTo>
                  <a:pt x="2108" y="4244"/>
                </a:lnTo>
                <a:lnTo>
                  <a:pt x="2093" y="4244"/>
                </a:lnTo>
                <a:lnTo>
                  <a:pt x="2079" y="4244"/>
                </a:lnTo>
                <a:lnTo>
                  <a:pt x="2066" y="4244"/>
                </a:lnTo>
                <a:lnTo>
                  <a:pt x="2052" y="4244"/>
                </a:lnTo>
                <a:lnTo>
                  <a:pt x="2039" y="4247"/>
                </a:lnTo>
                <a:lnTo>
                  <a:pt x="2025" y="4248"/>
                </a:lnTo>
                <a:lnTo>
                  <a:pt x="2012" y="4251"/>
                </a:lnTo>
                <a:lnTo>
                  <a:pt x="1998" y="4256"/>
                </a:lnTo>
                <a:lnTo>
                  <a:pt x="1986" y="4259"/>
                </a:lnTo>
                <a:lnTo>
                  <a:pt x="1973" y="4265"/>
                </a:lnTo>
                <a:lnTo>
                  <a:pt x="1961" y="4269"/>
                </a:lnTo>
                <a:lnTo>
                  <a:pt x="1949" y="4275"/>
                </a:lnTo>
                <a:lnTo>
                  <a:pt x="1937" y="4283"/>
                </a:lnTo>
                <a:lnTo>
                  <a:pt x="1925" y="4290"/>
                </a:lnTo>
                <a:lnTo>
                  <a:pt x="1914" y="4298"/>
                </a:lnTo>
                <a:lnTo>
                  <a:pt x="1904" y="4307"/>
                </a:lnTo>
                <a:lnTo>
                  <a:pt x="1893" y="4316"/>
                </a:lnTo>
                <a:lnTo>
                  <a:pt x="1883" y="4325"/>
                </a:lnTo>
                <a:close/>
                <a:moveTo>
                  <a:pt x="2445" y="4185"/>
                </a:moveTo>
                <a:lnTo>
                  <a:pt x="2447" y="4167"/>
                </a:lnTo>
                <a:lnTo>
                  <a:pt x="2447" y="4149"/>
                </a:lnTo>
                <a:lnTo>
                  <a:pt x="2451" y="4113"/>
                </a:lnTo>
                <a:lnTo>
                  <a:pt x="2454" y="4095"/>
                </a:lnTo>
                <a:lnTo>
                  <a:pt x="2459" y="4077"/>
                </a:lnTo>
                <a:lnTo>
                  <a:pt x="2463" y="4061"/>
                </a:lnTo>
                <a:lnTo>
                  <a:pt x="2469" y="4044"/>
                </a:lnTo>
                <a:lnTo>
                  <a:pt x="2475" y="4028"/>
                </a:lnTo>
                <a:lnTo>
                  <a:pt x="2481" y="4011"/>
                </a:lnTo>
                <a:lnTo>
                  <a:pt x="2489" y="3995"/>
                </a:lnTo>
                <a:lnTo>
                  <a:pt x="2496" y="3980"/>
                </a:lnTo>
                <a:lnTo>
                  <a:pt x="2505" y="3963"/>
                </a:lnTo>
                <a:lnTo>
                  <a:pt x="2514" y="3950"/>
                </a:lnTo>
                <a:lnTo>
                  <a:pt x="2523" y="3935"/>
                </a:lnTo>
                <a:lnTo>
                  <a:pt x="2534" y="3921"/>
                </a:lnTo>
                <a:lnTo>
                  <a:pt x="2544" y="3906"/>
                </a:lnTo>
                <a:lnTo>
                  <a:pt x="2549" y="3900"/>
                </a:lnTo>
                <a:lnTo>
                  <a:pt x="2555" y="3894"/>
                </a:lnTo>
                <a:lnTo>
                  <a:pt x="2567" y="3881"/>
                </a:lnTo>
                <a:lnTo>
                  <a:pt x="2579" y="3869"/>
                </a:lnTo>
                <a:lnTo>
                  <a:pt x="2591" y="3857"/>
                </a:lnTo>
                <a:lnTo>
                  <a:pt x="2604" y="3845"/>
                </a:lnTo>
                <a:lnTo>
                  <a:pt x="2618" y="3834"/>
                </a:lnTo>
                <a:lnTo>
                  <a:pt x="2631" y="3824"/>
                </a:lnTo>
                <a:lnTo>
                  <a:pt x="2645" y="3813"/>
                </a:lnTo>
                <a:lnTo>
                  <a:pt x="2660" y="3804"/>
                </a:lnTo>
                <a:lnTo>
                  <a:pt x="2675" y="3795"/>
                </a:lnTo>
                <a:lnTo>
                  <a:pt x="2690" y="3788"/>
                </a:lnTo>
                <a:lnTo>
                  <a:pt x="2706" y="3780"/>
                </a:lnTo>
                <a:lnTo>
                  <a:pt x="2723" y="3773"/>
                </a:lnTo>
                <a:lnTo>
                  <a:pt x="2738" y="3767"/>
                </a:lnTo>
                <a:lnTo>
                  <a:pt x="2756" y="3761"/>
                </a:lnTo>
                <a:lnTo>
                  <a:pt x="2724" y="3764"/>
                </a:lnTo>
                <a:lnTo>
                  <a:pt x="2694" y="3767"/>
                </a:lnTo>
                <a:lnTo>
                  <a:pt x="2664" y="3771"/>
                </a:lnTo>
                <a:lnTo>
                  <a:pt x="2634" y="3776"/>
                </a:lnTo>
                <a:lnTo>
                  <a:pt x="2604" y="3782"/>
                </a:lnTo>
                <a:lnTo>
                  <a:pt x="2576" y="3786"/>
                </a:lnTo>
                <a:lnTo>
                  <a:pt x="2546" y="3794"/>
                </a:lnTo>
                <a:lnTo>
                  <a:pt x="2517" y="3800"/>
                </a:lnTo>
                <a:lnTo>
                  <a:pt x="2487" y="3807"/>
                </a:lnTo>
                <a:lnTo>
                  <a:pt x="2459" y="3815"/>
                </a:lnTo>
                <a:lnTo>
                  <a:pt x="2430" y="3824"/>
                </a:lnTo>
                <a:lnTo>
                  <a:pt x="2402" y="3833"/>
                </a:lnTo>
                <a:lnTo>
                  <a:pt x="2373" y="3842"/>
                </a:lnTo>
                <a:lnTo>
                  <a:pt x="2345" y="3852"/>
                </a:lnTo>
                <a:lnTo>
                  <a:pt x="2316" y="3863"/>
                </a:lnTo>
                <a:lnTo>
                  <a:pt x="2289" y="3875"/>
                </a:lnTo>
                <a:lnTo>
                  <a:pt x="2262" y="3885"/>
                </a:lnTo>
                <a:lnTo>
                  <a:pt x="2234" y="3897"/>
                </a:lnTo>
                <a:lnTo>
                  <a:pt x="2180" y="3924"/>
                </a:lnTo>
                <a:lnTo>
                  <a:pt x="2154" y="3938"/>
                </a:lnTo>
                <a:lnTo>
                  <a:pt x="2127" y="3953"/>
                </a:lnTo>
                <a:lnTo>
                  <a:pt x="2076" y="3983"/>
                </a:lnTo>
                <a:lnTo>
                  <a:pt x="2051" y="3998"/>
                </a:lnTo>
                <a:lnTo>
                  <a:pt x="2025" y="4014"/>
                </a:lnTo>
                <a:lnTo>
                  <a:pt x="2000" y="4031"/>
                </a:lnTo>
                <a:lnTo>
                  <a:pt x="1976" y="4049"/>
                </a:lnTo>
                <a:lnTo>
                  <a:pt x="1950" y="4067"/>
                </a:lnTo>
                <a:lnTo>
                  <a:pt x="1926" y="4085"/>
                </a:lnTo>
                <a:lnTo>
                  <a:pt x="1902" y="4104"/>
                </a:lnTo>
                <a:lnTo>
                  <a:pt x="1880" y="4124"/>
                </a:lnTo>
                <a:lnTo>
                  <a:pt x="1902" y="4112"/>
                </a:lnTo>
                <a:lnTo>
                  <a:pt x="1914" y="4107"/>
                </a:lnTo>
                <a:lnTo>
                  <a:pt x="1926" y="4103"/>
                </a:lnTo>
                <a:lnTo>
                  <a:pt x="1952" y="4095"/>
                </a:lnTo>
                <a:lnTo>
                  <a:pt x="1976" y="4088"/>
                </a:lnTo>
                <a:lnTo>
                  <a:pt x="2001" y="4083"/>
                </a:lnTo>
                <a:lnTo>
                  <a:pt x="2027" y="4079"/>
                </a:lnTo>
                <a:lnTo>
                  <a:pt x="2040" y="4077"/>
                </a:lnTo>
                <a:lnTo>
                  <a:pt x="2054" y="4077"/>
                </a:lnTo>
                <a:lnTo>
                  <a:pt x="2079" y="4076"/>
                </a:lnTo>
                <a:lnTo>
                  <a:pt x="2102" y="4076"/>
                </a:lnTo>
                <a:lnTo>
                  <a:pt x="2124" y="4077"/>
                </a:lnTo>
                <a:lnTo>
                  <a:pt x="2145" y="4080"/>
                </a:lnTo>
                <a:lnTo>
                  <a:pt x="2168" y="4085"/>
                </a:lnTo>
                <a:lnTo>
                  <a:pt x="2189" y="4089"/>
                </a:lnTo>
                <a:lnTo>
                  <a:pt x="2210" y="4095"/>
                </a:lnTo>
                <a:lnTo>
                  <a:pt x="2229" y="4101"/>
                </a:lnTo>
                <a:lnTo>
                  <a:pt x="2250" y="4110"/>
                </a:lnTo>
                <a:lnTo>
                  <a:pt x="2270" y="4118"/>
                </a:lnTo>
                <a:lnTo>
                  <a:pt x="2289" y="4128"/>
                </a:lnTo>
                <a:lnTo>
                  <a:pt x="2309" y="4139"/>
                </a:lnTo>
                <a:lnTo>
                  <a:pt x="2327" y="4151"/>
                </a:lnTo>
                <a:lnTo>
                  <a:pt x="2345" y="4163"/>
                </a:lnTo>
                <a:lnTo>
                  <a:pt x="2361" y="4176"/>
                </a:lnTo>
                <a:lnTo>
                  <a:pt x="2379" y="4191"/>
                </a:lnTo>
                <a:lnTo>
                  <a:pt x="2394" y="4206"/>
                </a:lnTo>
                <a:lnTo>
                  <a:pt x="2412" y="4224"/>
                </a:lnTo>
                <a:lnTo>
                  <a:pt x="2429" y="4244"/>
                </a:lnTo>
                <a:lnTo>
                  <a:pt x="2442" y="4263"/>
                </a:lnTo>
                <a:lnTo>
                  <a:pt x="2457" y="4284"/>
                </a:lnTo>
                <a:lnTo>
                  <a:pt x="2453" y="4260"/>
                </a:lnTo>
                <a:lnTo>
                  <a:pt x="2450" y="4248"/>
                </a:lnTo>
                <a:lnTo>
                  <a:pt x="2448" y="4235"/>
                </a:lnTo>
                <a:lnTo>
                  <a:pt x="2447" y="4211"/>
                </a:lnTo>
                <a:lnTo>
                  <a:pt x="2445" y="4185"/>
                </a:lnTo>
                <a:close/>
                <a:moveTo>
                  <a:pt x="3702" y="4076"/>
                </a:moveTo>
                <a:lnTo>
                  <a:pt x="3729" y="4077"/>
                </a:lnTo>
                <a:lnTo>
                  <a:pt x="3755" y="4079"/>
                </a:lnTo>
                <a:lnTo>
                  <a:pt x="3782" y="4083"/>
                </a:lnTo>
                <a:lnTo>
                  <a:pt x="3807" y="4088"/>
                </a:lnTo>
                <a:lnTo>
                  <a:pt x="3831" y="4095"/>
                </a:lnTo>
                <a:lnTo>
                  <a:pt x="3857" y="4103"/>
                </a:lnTo>
                <a:lnTo>
                  <a:pt x="3869" y="4107"/>
                </a:lnTo>
                <a:lnTo>
                  <a:pt x="3881" y="4113"/>
                </a:lnTo>
                <a:lnTo>
                  <a:pt x="3903" y="4124"/>
                </a:lnTo>
                <a:lnTo>
                  <a:pt x="3881" y="4104"/>
                </a:lnTo>
                <a:lnTo>
                  <a:pt x="3857" y="4085"/>
                </a:lnTo>
                <a:lnTo>
                  <a:pt x="3807" y="4049"/>
                </a:lnTo>
                <a:lnTo>
                  <a:pt x="3783" y="4032"/>
                </a:lnTo>
                <a:lnTo>
                  <a:pt x="3758" y="4014"/>
                </a:lnTo>
                <a:lnTo>
                  <a:pt x="3732" y="3999"/>
                </a:lnTo>
                <a:lnTo>
                  <a:pt x="3707" y="3983"/>
                </a:lnTo>
                <a:lnTo>
                  <a:pt x="3656" y="3953"/>
                </a:lnTo>
                <a:lnTo>
                  <a:pt x="3602" y="3924"/>
                </a:lnTo>
                <a:lnTo>
                  <a:pt x="3548" y="3899"/>
                </a:lnTo>
                <a:lnTo>
                  <a:pt x="3521" y="3885"/>
                </a:lnTo>
                <a:lnTo>
                  <a:pt x="3494" y="3875"/>
                </a:lnTo>
                <a:lnTo>
                  <a:pt x="3465" y="3863"/>
                </a:lnTo>
                <a:lnTo>
                  <a:pt x="3438" y="3852"/>
                </a:lnTo>
                <a:lnTo>
                  <a:pt x="3410" y="3842"/>
                </a:lnTo>
                <a:lnTo>
                  <a:pt x="3381" y="3833"/>
                </a:lnTo>
                <a:lnTo>
                  <a:pt x="3353" y="3824"/>
                </a:lnTo>
                <a:lnTo>
                  <a:pt x="3324" y="3815"/>
                </a:lnTo>
                <a:lnTo>
                  <a:pt x="3294" y="3807"/>
                </a:lnTo>
                <a:lnTo>
                  <a:pt x="3266" y="3800"/>
                </a:lnTo>
                <a:lnTo>
                  <a:pt x="3236" y="3794"/>
                </a:lnTo>
                <a:lnTo>
                  <a:pt x="3207" y="3786"/>
                </a:lnTo>
                <a:lnTo>
                  <a:pt x="3177" y="3782"/>
                </a:lnTo>
                <a:lnTo>
                  <a:pt x="3147" y="3776"/>
                </a:lnTo>
                <a:lnTo>
                  <a:pt x="3117" y="3771"/>
                </a:lnTo>
                <a:lnTo>
                  <a:pt x="3087" y="3767"/>
                </a:lnTo>
                <a:lnTo>
                  <a:pt x="3057" y="3764"/>
                </a:lnTo>
                <a:lnTo>
                  <a:pt x="3027" y="3761"/>
                </a:lnTo>
                <a:lnTo>
                  <a:pt x="3044" y="3767"/>
                </a:lnTo>
                <a:lnTo>
                  <a:pt x="3060" y="3773"/>
                </a:lnTo>
                <a:lnTo>
                  <a:pt x="3077" y="3780"/>
                </a:lnTo>
                <a:lnTo>
                  <a:pt x="3092" y="3788"/>
                </a:lnTo>
                <a:lnTo>
                  <a:pt x="3107" y="3795"/>
                </a:lnTo>
                <a:lnTo>
                  <a:pt x="3122" y="3804"/>
                </a:lnTo>
                <a:lnTo>
                  <a:pt x="3137" y="3813"/>
                </a:lnTo>
                <a:lnTo>
                  <a:pt x="3152" y="3824"/>
                </a:lnTo>
                <a:lnTo>
                  <a:pt x="3165" y="3834"/>
                </a:lnTo>
                <a:lnTo>
                  <a:pt x="3179" y="3845"/>
                </a:lnTo>
                <a:lnTo>
                  <a:pt x="3204" y="3869"/>
                </a:lnTo>
                <a:lnTo>
                  <a:pt x="3216" y="3881"/>
                </a:lnTo>
                <a:lnTo>
                  <a:pt x="3227" y="3894"/>
                </a:lnTo>
                <a:lnTo>
                  <a:pt x="3239" y="3906"/>
                </a:lnTo>
                <a:lnTo>
                  <a:pt x="3249" y="3921"/>
                </a:lnTo>
                <a:lnTo>
                  <a:pt x="3260" y="3935"/>
                </a:lnTo>
                <a:lnTo>
                  <a:pt x="3269" y="3950"/>
                </a:lnTo>
                <a:lnTo>
                  <a:pt x="3278" y="3963"/>
                </a:lnTo>
                <a:lnTo>
                  <a:pt x="3285" y="3980"/>
                </a:lnTo>
                <a:lnTo>
                  <a:pt x="3294" y="3995"/>
                </a:lnTo>
                <a:lnTo>
                  <a:pt x="3300" y="4011"/>
                </a:lnTo>
                <a:lnTo>
                  <a:pt x="3308" y="4028"/>
                </a:lnTo>
                <a:lnTo>
                  <a:pt x="3314" y="4044"/>
                </a:lnTo>
                <a:lnTo>
                  <a:pt x="3318" y="4061"/>
                </a:lnTo>
                <a:lnTo>
                  <a:pt x="3321" y="4068"/>
                </a:lnTo>
                <a:lnTo>
                  <a:pt x="3323" y="4077"/>
                </a:lnTo>
                <a:lnTo>
                  <a:pt x="3327" y="4095"/>
                </a:lnTo>
                <a:lnTo>
                  <a:pt x="3330" y="4113"/>
                </a:lnTo>
                <a:lnTo>
                  <a:pt x="3335" y="4149"/>
                </a:lnTo>
                <a:lnTo>
                  <a:pt x="3336" y="4167"/>
                </a:lnTo>
                <a:lnTo>
                  <a:pt x="3336" y="4185"/>
                </a:lnTo>
                <a:lnTo>
                  <a:pt x="3336" y="4211"/>
                </a:lnTo>
                <a:lnTo>
                  <a:pt x="3333" y="4236"/>
                </a:lnTo>
                <a:lnTo>
                  <a:pt x="3330" y="4260"/>
                </a:lnTo>
                <a:lnTo>
                  <a:pt x="3326" y="4284"/>
                </a:lnTo>
                <a:lnTo>
                  <a:pt x="3339" y="4263"/>
                </a:lnTo>
                <a:lnTo>
                  <a:pt x="3354" y="4244"/>
                </a:lnTo>
                <a:lnTo>
                  <a:pt x="3371" y="4224"/>
                </a:lnTo>
                <a:lnTo>
                  <a:pt x="3387" y="4206"/>
                </a:lnTo>
                <a:lnTo>
                  <a:pt x="3404" y="4191"/>
                </a:lnTo>
                <a:lnTo>
                  <a:pt x="3420" y="4176"/>
                </a:lnTo>
                <a:lnTo>
                  <a:pt x="3438" y="4163"/>
                </a:lnTo>
                <a:lnTo>
                  <a:pt x="3456" y="4151"/>
                </a:lnTo>
                <a:lnTo>
                  <a:pt x="3474" y="4139"/>
                </a:lnTo>
                <a:lnTo>
                  <a:pt x="3492" y="4128"/>
                </a:lnTo>
                <a:lnTo>
                  <a:pt x="3512" y="4118"/>
                </a:lnTo>
                <a:lnTo>
                  <a:pt x="3533" y="4110"/>
                </a:lnTo>
                <a:lnTo>
                  <a:pt x="3552" y="4101"/>
                </a:lnTo>
                <a:lnTo>
                  <a:pt x="3563" y="4098"/>
                </a:lnTo>
                <a:lnTo>
                  <a:pt x="3573" y="4095"/>
                </a:lnTo>
                <a:lnTo>
                  <a:pt x="3584" y="4092"/>
                </a:lnTo>
                <a:lnTo>
                  <a:pt x="3594" y="4089"/>
                </a:lnTo>
                <a:lnTo>
                  <a:pt x="3615" y="4085"/>
                </a:lnTo>
                <a:lnTo>
                  <a:pt x="3636" y="4080"/>
                </a:lnTo>
                <a:lnTo>
                  <a:pt x="3659" y="4079"/>
                </a:lnTo>
                <a:lnTo>
                  <a:pt x="3680" y="4076"/>
                </a:lnTo>
                <a:lnTo>
                  <a:pt x="3702" y="4076"/>
                </a:lnTo>
                <a:close/>
                <a:moveTo>
                  <a:pt x="3702" y="4800"/>
                </a:moveTo>
                <a:lnTo>
                  <a:pt x="3716" y="4799"/>
                </a:lnTo>
                <a:lnTo>
                  <a:pt x="3731" y="4799"/>
                </a:lnTo>
                <a:lnTo>
                  <a:pt x="3744" y="4797"/>
                </a:lnTo>
                <a:lnTo>
                  <a:pt x="3758" y="4794"/>
                </a:lnTo>
                <a:lnTo>
                  <a:pt x="3770" y="4791"/>
                </a:lnTo>
                <a:lnTo>
                  <a:pt x="3783" y="4788"/>
                </a:lnTo>
                <a:lnTo>
                  <a:pt x="3797" y="4784"/>
                </a:lnTo>
                <a:lnTo>
                  <a:pt x="3809" y="4779"/>
                </a:lnTo>
                <a:lnTo>
                  <a:pt x="3821" y="4773"/>
                </a:lnTo>
                <a:lnTo>
                  <a:pt x="3833" y="4767"/>
                </a:lnTo>
                <a:lnTo>
                  <a:pt x="3845" y="4760"/>
                </a:lnTo>
                <a:lnTo>
                  <a:pt x="3857" y="4754"/>
                </a:lnTo>
                <a:lnTo>
                  <a:pt x="3867" y="4745"/>
                </a:lnTo>
                <a:lnTo>
                  <a:pt x="3879" y="4737"/>
                </a:lnTo>
                <a:lnTo>
                  <a:pt x="3890" y="4728"/>
                </a:lnTo>
                <a:lnTo>
                  <a:pt x="3899" y="4718"/>
                </a:lnTo>
                <a:lnTo>
                  <a:pt x="3909" y="4709"/>
                </a:lnTo>
                <a:lnTo>
                  <a:pt x="3918" y="4698"/>
                </a:lnTo>
                <a:lnTo>
                  <a:pt x="3926" y="4686"/>
                </a:lnTo>
                <a:lnTo>
                  <a:pt x="3935" y="4676"/>
                </a:lnTo>
                <a:lnTo>
                  <a:pt x="3942" y="4664"/>
                </a:lnTo>
                <a:lnTo>
                  <a:pt x="3948" y="4652"/>
                </a:lnTo>
                <a:lnTo>
                  <a:pt x="3954" y="4640"/>
                </a:lnTo>
                <a:lnTo>
                  <a:pt x="3960" y="4628"/>
                </a:lnTo>
                <a:lnTo>
                  <a:pt x="3965" y="4616"/>
                </a:lnTo>
                <a:lnTo>
                  <a:pt x="3969" y="4602"/>
                </a:lnTo>
                <a:lnTo>
                  <a:pt x="3972" y="4590"/>
                </a:lnTo>
                <a:lnTo>
                  <a:pt x="3975" y="4577"/>
                </a:lnTo>
                <a:lnTo>
                  <a:pt x="3978" y="4563"/>
                </a:lnTo>
                <a:lnTo>
                  <a:pt x="3980" y="4550"/>
                </a:lnTo>
                <a:lnTo>
                  <a:pt x="3981" y="4535"/>
                </a:lnTo>
                <a:lnTo>
                  <a:pt x="3981" y="4521"/>
                </a:lnTo>
                <a:lnTo>
                  <a:pt x="3981" y="4508"/>
                </a:lnTo>
                <a:lnTo>
                  <a:pt x="3980" y="4494"/>
                </a:lnTo>
                <a:lnTo>
                  <a:pt x="3978" y="4481"/>
                </a:lnTo>
                <a:lnTo>
                  <a:pt x="3975" y="4467"/>
                </a:lnTo>
                <a:lnTo>
                  <a:pt x="3972" y="4454"/>
                </a:lnTo>
                <a:lnTo>
                  <a:pt x="3969" y="4440"/>
                </a:lnTo>
                <a:lnTo>
                  <a:pt x="3965" y="4428"/>
                </a:lnTo>
                <a:lnTo>
                  <a:pt x="3960" y="4415"/>
                </a:lnTo>
                <a:lnTo>
                  <a:pt x="3954" y="4403"/>
                </a:lnTo>
                <a:lnTo>
                  <a:pt x="3948" y="4391"/>
                </a:lnTo>
                <a:lnTo>
                  <a:pt x="3942" y="4379"/>
                </a:lnTo>
                <a:lnTo>
                  <a:pt x="3935" y="4367"/>
                </a:lnTo>
                <a:lnTo>
                  <a:pt x="3926" y="4356"/>
                </a:lnTo>
                <a:lnTo>
                  <a:pt x="3918" y="4346"/>
                </a:lnTo>
                <a:lnTo>
                  <a:pt x="3909" y="4335"/>
                </a:lnTo>
                <a:lnTo>
                  <a:pt x="3899" y="4325"/>
                </a:lnTo>
                <a:lnTo>
                  <a:pt x="3890" y="4316"/>
                </a:lnTo>
                <a:lnTo>
                  <a:pt x="3879" y="4307"/>
                </a:lnTo>
                <a:lnTo>
                  <a:pt x="3867" y="4298"/>
                </a:lnTo>
                <a:lnTo>
                  <a:pt x="3857" y="4290"/>
                </a:lnTo>
                <a:lnTo>
                  <a:pt x="3845" y="4283"/>
                </a:lnTo>
                <a:lnTo>
                  <a:pt x="3833" y="4275"/>
                </a:lnTo>
                <a:lnTo>
                  <a:pt x="3821" y="4269"/>
                </a:lnTo>
                <a:lnTo>
                  <a:pt x="3809" y="4265"/>
                </a:lnTo>
                <a:lnTo>
                  <a:pt x="3797" y="4259"/>
                </a:lnTo>
                <a:lnTo>
                  <a:pt x="3783" y="4256"/>
                </a:lnTo>
                <a:lnTo>
                  <a:pt x="3770" y="4251"/>
                </a:lnTo>
                <a:lnTo>
                  <a:pt x="3758" y="4248"/>
                </a:lnTo>
                <a:lnTo>
                  <a:pt x="3744" y="4247"/>
                </a:lnTo>
                <a:lnTo>
                  <a:pt x="3731" y="4245"/>
                </a:lnTo>
                <a:lnTo>
                  <a:pt x="3716" y="4244"/>
                </a:lnTo>
                <a:lnTo>
                  <a:pt x="3702" y="4244"/>
                </a:lnTo>
                <a:lnTo>
                  <a:pt x="3689" y="4244"/>
                </a:lnTo>
                <a:lnTo>
                  <a:pt x="3675" y="4245"/>
                </a:lnTo>
                <a:lnTo>
                  <a:pt x="3662" y="4247"/>
                </a:lnTo>
                <a:lnTo>
                  <a:pt x="3648" y="4248"/>
                </a:lnTo>
                <a:lnTo>
                  <a:pt x="3635" y="4251"/>
                </a:lnTo>
                <a:lnTo>
                  <a:pt x="3621" y="4256"/>
                </a:lnTo>
                <a:lnTo>
                  <a:pt x="3609" y="4259"/>
                </a:lnTo>
                <a:lnTo>
                  <a:pt x="3596" y="4265"/>
                </a:lnTo>
                <a:lnTo>
                  <a:pt x="3584" y="4269"/>
                </a:lnTo>
                <a:lnTo>
                  <a:pt x="3572" y="4275"/>
                </a:lnTo>
                <a:lnTo>
                  <a:pt x="3560" y="4283"/>
                </a:lnTo>
                <a:lnTo>
                  <a:pt x="3548" y="4290"/>
                </a:lnTo>
                <a:lnTo>
                  <a:pt x="3537" y="4298"/>
                </a:lnTo>
                <a:lnTo>
                  <a:pt x="3527" y="4307"/>
                </a:lnTo>
                <a:lnTo>
                  <a:pt x="3516" y="4316"/>
                </a:lnTo>
                <a:lnTo>
                  <a:pt x="3506" y="4325"/>
                </a:lnTo>
                <a:lnTo>
                  <a:pt x="3497" y="4335"/>
                </a:lnTo>
                <a:lnTo>
                  <a:pt x="3488" y="4346"/>
                </a:lnTo>
                <a:lnTo>
                  <a:pt x="3479" y="4356"/>
                </a:lnTo>
                <a:lnTo>
                  <a:pt x="3471" y="4367"/>
                </a:lnTo>
                <a:lnTo>
                  <a:pt x="3464" y="4379"/>
                </a:lnTo>
                <a:lnTo>
                  <a:pt x="3456" y="4391"/>
                </a:lnTo>
                <a:lnTo>
                  <a:pt x="3450" y="4403"/>
                </a:lnTo>
                <a:lnTo>
                  <a:pt x="3446" y="4415"/>
                </a:lnTo>
                <a:lnTo>
                  <a:pt x="3440" y="4428"/>
                </a:lnTo>
                <a:lnTo>
                  <a:pt x="3437" y="4440"/>
                </a:lnTo>
                <a:lnTo>
                  <a:pt x="3432" y="4454"/>
                </a:lnTo>
                <a:lnTo>
                  <a:pt x="3429" y="4467"/>
                </a:lnTo>
                <a:lnTo>
                  <a:pt x="3428" y="4481"/>
                </a:lnTo>
                <a:lnTo>
                  <a:pt x="3426" y="4494"/>
                </a:lnTo>
                <a:lnTo>
                  <a:pt x="3425" y="4508"/>
                </a:lnTo>
                <a:lnTo>
                  <a:pt x="3425" y="4521"/>
                </a:lnTo>
                <a:lnTo>
                  <a:pt x="3425" y="4535"/>
                </a:lnTo>
                <a:lnTo>
                  <a:pt x="3426" y="4550"/>
                </a:lnTo>
                <a:lnTo>
                  <a:pt x="3428" y="4563"/>
                </a:lnTo>
                <a:lnTo>
                  <a:pt x="3429" y="4577"/>
                </a:lnTo>
                <a:lnTo>
                  <a:pt x="3432" y="4590"/>
                </a:lnTo>
                <a:lnTo>
                  <a:pt x="3437" y="4602"/>
                </a:lnTo>
                <a:lnTo>
                  <a:pt x="3440" y="4616"/>
                </a:lnTo>
                <a:lnTo>
                  <a:pt x="3446" y="4628"/>
                </a:lnTo>
                <a:lnTo>
                  <a:pt x="3450" y="4640"/>
                </a:lnTo>
                <a:lnTo>
                  <a:pt x="3456" y="4653"/>
                </a:lnTo>
                <a:lnTo>
                  <a:pt x="3464" y="4664"/>
                </a:lnTo>
                <a:lnTo>
                  <a:pt x="3471" y="4676"/>
                </a:lnTo>
                <a:lnTo>
                  <a:pt x="3479" y="4686"/>
                </a:lnTo>
                <a:lnTo>
                  <a:pt x="3488" y="4698"/>
                </a:lnTo>
                <a:lnTo>
                  <a:pt x="3497" y="4709"/>
                </a:lnTo>
                <a:lnTo>
                  <a:pt x="3506" y="4718"/>
                </a:lnTo>
                <a:lnTo>
                  <a:pt x="3516" y="4728"/>
                </a:lnTo>
                <a:lnTo>
                  <a:pt x="3527" y="4737"/>
                </a:lnTo>
                <a:lnTo>
                  <a:pt x="3537" y="4745"/>
                </a:lnTo>
                <a:lnTo>
                  <a:pt x="3548" y="4754"/>
                </a:lnTo>
                <a:lnTo>
                  <a:pt x="3560" y="4760"/>
                </a:lnTo>
                <a:lnTo>
                  <a:pt x="3572" y="4767"/>
                </a:lnTo>
                <a:lnTo>
                  <a:pt x="3584" y="4773"/>
                </a:lnTo>
                <a:lnTo>
                  <a:pt x="3596" y="4779"/>
                </a:lnTo>
                <a:lnTo>
                  <a:pt x="3609" y="4784"/>
                </a:lnTo>
                <a:lnTo>
                  <a:pt x="3621" y="4788"/>
                </a:lnTo>
                <a:lnTo>
                  <a:pt x="3635" y="4791"/>
                </a:lnTo>
                <a:lnTo>
                  <a:pt x="3648" y="4794"/>
                </a:lnTo>
                <a:lnTo>
                  <a:pt x="3662" y="4797"/>
                </a:lnTo>
                <a:lnTo>
                  <a:pt x="3675" y="4799"/>
                </a:lnTo>
                <a:lnTo>
                  <a:pt x="3689" y="4799"/>
                </a:lnTo>
                <a:lnTo>
                  <a:pt x="3702" y="4800"/>
                </a:lnTo>
                <a:close/>
                <a:moveTo>
                  <a:pt x="2807" y="4623"/>
                </a:moveTo>
                <a:lnTo>
                  <a:pt x="2784" y="4619"/>
                </a:lnTo>
                <a:lnTo>
                  <a:pt x="2762" y="4611"/>
                </a:lnTo>
                <a:lnTo>
                  <a:pt x="2741" y="4605"/>
                </a:lnTo>
                <a:lnTo>
                  <a:pt x="2718" y="4596"/>
                </a:lnTo>
                <a:lnTo>
                  <a:pt x="2697" y="4587"/>
                </a:lnTo>
                <a:lnTo>
                  <a:pt x="2678" y="4577"/>
                </a:lnTo>
                <a:lnTo>
                  <a:pt x="2658" y="4565"/>
                </a:lnTo>
                <a:lnTo>
                  <a:pt x="2639" y="4553"/>
                </a:lnTo>
                <a:lnTo>
                  <a:pt x="2630" y="4545"/>
                </a:lnTo>
                <a:lnTo>
                  <a:pt x="2621" y="4539"/>
                </a:lnTo>
                <a:lnTo>
                  <a:pt x="2603" y="4524"/>
                </a:lnTo>
                <a:lnTo>
                  <a:pt x="2586" y="4509"/>
                </a:lnTo>
                <a:lnTo>
                  <a:pt x="2570" y="4494"/>
                </a:lnTo>
                <a:lnTo>
                  <a:pt x="2555" y="4478"/>
                </a:lnTo>
                <a:lnTo>
                  <a:pt x="2541" y="4460"/>
                </a:lnTo>
                <a:lnTo>
                  <a:pt x="2528" y="4442"/>
                </a:lnTo>
                <a:lnTo>
                  <a:pt x="2514" y="4422"/>
                </a:lnTo>
                <a:lnTo>
                  <a:pt x="2519" y="4448"/>
                </a:lnTo>
                <a:lnTo>
                  <a:pt x="2523" y="4472"/>
                </a:lnTo>
                <a:lnTo>
                  <a:pt x="2525" y="4496"/>
                </a:lnTo>
                <a:lnTo>
                  <a:pt x="2526" y="4521"/>
                </a:lnTo>
                <a:lnTo>
                  <a:pt x="2525" y="4556"/>
                </a:lnTo>
                <a:lnTo>
                  <a:pt x="2523" y="4572"/>
                </a:lnTo>
                <a:lnTo>
                  <a:pt x="2520" y="4589"/>
                </a:lnTo>
                <a:lnTo>
                  <a:pt x="2517" y="4605"/>
                </a:lnTo>
                <a:lnTo>
                  <a:pt x="2514" y="4622"/>
                </a:lnTo>
                <a:lnTo>
                  <a:pt x="2510" y="4638"/>
                </a:lnTo>
                <a:lnTo>
                  <a:pt x="2505" y="4653"/>
                </a:lnTo>
                <a:lnTo>
                  <a:pt x="2495" y="4685"/>
                </a:lnTo>
                <a:lnTo>
                  <a:pt x="2481" y="4716"/>
                </a:lnTo>
                <a:lnTo>
                  <a:pt x="2474" y="4730"/>
                </a:lnTo>
                <a:lnTo>
                  <a:pt x="2465" y="4745"/>
                </a:lnTo>
                <a:lnTo>
                  <a:pt x="2457" y="4760"/>
                </a:lnTo>
                <a:lnTo>
                  <a:pt x="2448" y="4773"/>
                </a:lnTo>
                <a:lnTo>
                  <a:pt x="2466" y="4758"/>
                </a:lnTo>
                <a:lnTo>
                  <a:pt x="2486" y="4745"/>
                </a:lnTo>
                <a:lnTo>
                  <a:pt x="2507" y="4731"/>
                </a:lnTo>
                <a:lnTo>
                  <a:pt x="2528" y="4718"/>
                </a:lnTo>
                <a:lnTo>
                  <a:pt x="2549" y="4706"/>
                </a:lnTo>
                <a:lnTo>
                  <a:pt x="2559" y="4700"/>
                </a:lnTo>
                <a:lnTo>
                  <a:pt x="2570" y="4694"/>
                </a:lnTo>
                <a:lnTo>
                  <a:pt x="2592" y="4683"/>
                </a:lnTo>
                <a:lnTo>
                  <a:pt x="2615" y="4674"/>
                </a:lnTo>
                <a:lnTo>
                  <a:pt x="2625" y="4670"/>
                </a:lnTo>
                <a:lnTo>
                  <a:pt x="2637" y="4665"/>
                </a:lnTo>
                <a:lnTo>
                  <a:pt x="2661" y="4656"/>
                </a:lnTo>
                <a:lnTo>
                  <a:pt x="2684" y="4649"/>
                </a:lnTo>
                <a:lnTo>
                  <a:pt x="2708" y="4641"/>
                </a:lnTo>
                <a:lnTo>
                  <a:pt x="2732" y="4635"/>
                </a:lnTo>
                <a:lnTo>
                  <a:pt x="2757" y="4631"/>
                </a:lnTo>
                <a:lnTo>
                  <a:pt x="2781" y="4626"/>
                </a:lnTo>
                <a:lnTo>
                  <a:pt x="2807" y="4623"/>
                </a:lnTo>
                <a:close/>
                <a:moveTo>
                  <a:pt x="3267" y="4422"/>
                </a:moveTo>
                <a:lnTo>
                  <a:pt x="3255" y="4442"/>
                </a:lnTo>
                <a:lnTo>
                  <a:pt x="3242" y="4460"/>
                </a:lnTo>
                <a:lnTo>
                  <a:pt x="3227" y="4478"/>
                </a:lnTo>
                <a:lnTo>
                  <a:pt x="3212" y="4494"/>
                </a:lnTo>
                <a:lnTo>
                  <a:pt x="3204" y="4502"/>
                </a:lnTo>
                <a:lnTo>
                  <a:pt x="3197" y="4509"/>
                </a:lnTo>
                <a:lnTo>
                  <a:pt x="3179" y="4524"/>
                </a:lnTo>
                <a:lnTo>
                  <a:pt x="3162" y="4539"/>
                </a:lnTo>
                <a:lnTo>
                  <a:pt x="3143" y="4553"/>
                </a:lnTo>
                <a:lnTo>
                  <a:pt x="3125" y="4565"/>
                </a:lnTo>
                <a:lnTo>
                  <a:pt x="3105" y="4577"/>
                </a:lnTo>
                <a:lnTo>
                  <a:pt x="3084" y="4587"/>
                </a:lnTo>
                <a:lnTo>
                  <a:pt x="3063" y="4596"/>
                </a:lnTo>
                <a:lnTo>
                  <a:pt x="3042" y="4605"/>
                </a:lnTo>
                <a:lnTo>
                  <a:pt x="3020" y="4611"/>
                </a:lnTo>
                <a:lnTo>
                  <a:pt x="2999" y="4619"/>
                </a:lnTo>
                <a:lnTo>
                  <a:pt x="2975" y="4623"/>
                </a:lnTo>
                <a:lnTo>
                  <a:pt x="3000" y="4626"/>
                </a:lnTo>
                <a:lnTo>
                  <a:pt x="3026" y="4631"/>
                </a:lnTo>
                <a:lnTo>
                  <a:pt x="3050" y="4635"/>
                </a:lnTo>
                <a:lnTo>
                  <a:pt x="3074" y="4641"/>
                </a:lnTo>
                <a:lnTo>
                  <a:pt x="3098" y="4649"/>
                </a:lnTo>
                <a:lnTo>
                  <a:pt x="3122" y="4656"/>
                </a:lnTo>
                <a:lnTo>
                  <a:pt x="3144" y="4665"/>
                </a:lnTo>
                <a:lnTo>
                  <a:pt x="3168" y="4674"/>
                </a:lnTo>
                <a:lnTo>
                  <a:pt x="3191" y="4683"/>
                </a:lnTo>
                <a:lnTo>
                  <a:pt x="3212" y="4695"/>
                </a:lnTo>
                <a:lnTo>
                  <a:pt x="3234" y="4706"/>
                </a:lnTo>
                <a:lnTo>
                  <a:pt x="3255" y="4718"/>
                </a:lnTo>
                <a:lnTo>
                  <a:pt x="3276" y="4731"/>
                </a:lnTo>
                <a:lnTo>
                  <a:pt x="3296" y="4745"/>
                </a:lnTo>
                <a:lnTo>
                  <a:pt x="3315" y="4758"/>
                </a:lnTo>
                <a:lnTo>
                  <a:pt x="3335" y="4773"/>
                </a:lnTo>
                <a:lnTo>
                  <a:pt x="3317" y="4745"/>
                </a:lnTo>
                <a:lnTo>
                  <a:pt x="3302" y="4716"/>
                </a:lnTo>
                <a:lnTo>
                  <a:pt x="3288" y="4685"/>
                </a:lnTo>
                <a:lnTo>
                  <a:pt x="3282" y="4670"/>
                </a:lnTo>
                <a:lnTo>
                  <a:pt x="3276" y="4655"/>
                </a:lnTo>
                <a:lnTo>
                  <a:pt x="3275" y="4646"/>
                </a:lnTo>
                <a:lnTo>
                  <a:pt x="3272" y="4638"/>
                </a:lnTo>
                <a:lnTo>
                  <a:pt x="3269" y="4622"/>
                </a:lnTo>
                <a:lnTo>
                  <a:pt x="3264" y="4605"/>
                </a:lnTo>
                <a:lnTo>
                  <a:pt x="3261" y="4589"/>
                </a:lnTo>
                <a:lnTo>
                  <a:pt x="3260" y="4572"/>
                </a:lnTo>
                <a:lnTo>
                  <a:pt x="3258" y="4556"/>
                </a:lnTo>
                <a:lnTo>
                  <a:pt x="3257" y="4539"/>
                </a:lnTo>
                <a:lnTo>
                  <a:pt x="3257" y="4521"/>
                </a:lnTo>
                <a:lnTo>
                  <a:pt x="3258" y="4496"/>
                </a:lnTo>
                <a:lnTo>
                  <a:pt x="3260" y="4472"/>
                </a:lnTo>
                <a:lnTo>
                  <a:pt x="3263" y="4446"/>
                </a:lnTo>
                <a:lnTo>
                  <a:pt x="3267" y="4422"/>
                </a:lnTo>
                <a:close/>
                <a:moveTo>
                  <a:pt x="2891" y="4464"/>
                </a:moveTo>
                <a:lnTo>
                  <a:pt x="2906" y="4463"/>
                </a:lnTo>
                <a:lnTo>
                  <a:pt x="2919" y="4463"/>
                </a:lnTo>
                <a:lnTo>
                  <a:pt x="2933" y="4460"/>
                </a:lnTo>
                <a:lnTo>
                  <a:pt x="2948" y="4458"/>
                </a:lnTo>
                <a:lnTo>
                  <a:pt x="2961" y="4455"/>
                </a:lnTo>
                <a:lnTo>
                  <a:pt x="2973" y="4451"/>
                </a:lnTo>
                <a:lnTo>
                  <a:pt x="2987" y="4446"/>
                </a:lnTo>
                <a:lnTo>
                  <a:pt x="2999" y="4442"/>
                </a:lnTo>
                <a:lnTo>
                  <a:pt x="3012" y="4436"/>
                </a:lnTo>
                <a:lnTo>
                  <a:pt x="3024" y="4430"/>
                </a:lnTo>
                <a:lnTo>
                  <a:pt x="3035" y="4424"/>
                </a:lnTo>
                <a:lnTo>
                  <a:pt x="3047" y="4416"/>
                </a:lnTo>
                <a:lnTo>
                  <a:pt x="3057" y="4409"/>
                </a:lnTo>
                <a:lnTo>
                  <a:pt x="3068" y="4400"/>
                </a:lnTo>
                <a:lnTo>
                  <a:pt x="3078" y="4391"/>
                </a:lnTo>
                <a:lnTo>
                  <a:pt x="3087" y="4382"/>
                </a:lnTo>
                <a:lnTo>
                  <a:pt x="3096" y="4373"/>
                </a:lnTo>
                <a:lnTo>
                  <a:pt x="3105" y="4362"/>
                </a:lnTo>
                <a:lnTo>
                  <a:pt x="3114" y="4352"/>
                </a:lnTo>
                <a:lnTo>
                  <a:pt x="3122" y="4341"/>
                </a:lnTo>
                <a:lnTo>
                  <a:pt x="3129" y="4329"/>
                </a:lnTo>
                <a:lnTo>
                  <a:pt x="3135" y="4317"/>
                </a:lnTo>
                <a:lnTo>
                  <a:pt x="3141" y="4305"/>
                </a:lnTo>
                <a:lnTo>
                  <a:pt x="3147" y="4293"/>
                </a:lnTo>
                <a:lnTo>
                  <a:pt x="3152" y="4281"/>
                </a:lnTo>
                <a:lnTo>
                  <a:pt x="3156" y="4268"/>
                </a:lnTo>
                <a:lnTo>
                  <a:pt x="3161" y="4254"/>
                </a:lnTo>
                <a:lnTo>
                  <a:pt x="3164" y="4241"/>
                </a:lnTo>
                <a:lnTo>
                  <a:pt x="3165" y="4227"/>
                </a:lnTo>
                <a:lnTo>
                  <a:pt x="3168" y="4214"/>
                </a:lnTo>
                <a:lnTo>
                  <a:pt x="3168" y="4200"/>
                </a:lnTo>
                <a:lnTo>
                  <a:pt x="3170" y="4185"/>
                </a:lnTo>
                <a:lnTo>
                  <a:pt x="3168" y="4172"/>
                </a:lnTo>
                <a:lnTo>
                  <a:pt x="3168" y="4157"/>
                </a:lnTo>
                <a:lnTo>
                  <a:pt x="3165" y="4143"/>
                </a:lnTo>
                <a:lnTo>
                  <a:pt x="3164" y="4130"/>
                </a:lnTo>
                <a:lnTo>
                  <a:pt x="3161" y="4116"/>
                </a:lnTo>
                <a:lnTo>
                  <a:pt x="3156" y="4103"/>
                </a:lnTo>
                <a:lnTo>
                  <a:pt x="3152" y="4089"/>
                </a:lnTo>
                <a:lnTo>
                  <a:pt x="3147" y="4077"/>
                </a:lnTo>
                <a:lnTo>
                  <a:pt x="3141" y="4065"/>
                </a:lnTo>
                <a:lnTo>
                  <a:pt x="3135" y="4053"/>
                </a:lnTo>
                <a:lnTo>
                  <a:pt x="3129" y="4041"/>
                </a:lnTo>
                <a:lnTo>
                  <a:pt x="3122" y="4029"/>
                </a:lnTo>
                <a:lnTo>
                  <a:pt x="3114" y="4019"/>
                </a:lnTo>
                <a:lnTo>
                  <a:pt x="3105" y="4008"/>
                </a:lnTo>
                <a:lnTo>
                  <a:pt x="3096" y="3998"/>
                </a:lnTo>
                <a:lnTo>
                  <a:pt x="3087" y="3989"/>
                </a:lnTo>
                <a:lnTo>
                  <a:pt x="3078" y="3980"/>
                </a:lnTo>
                <a:lnTo>
                  <a:pt x="3068" y="3971"/>
                </a:lnTo>
                <a:lnTo>
                  <a:pt x="3057" y="3962"/>
                </a:lnTo>
                <a:lnTo>
                  <a:pt x="3047" y="3954"/>
                </a:lnTo>
                <a:lnTo>
                  <a:pt x="3035" y="3947"/>
                </a:lnTo>
                <a:lnTo>
                  <a:pt x="3024" y="3941"/>
                </a:lnTo>
                <a:lnTo>
                  <a:pt x="3012" y="3935"/>
                </a:lnTo>
                <a:lnTo>
                  <a:pt x="2999" y="3929"/>
                </a:lnTo>
                <a:lnTo>
                  <a:pt x="2987" y="3924"/>
                </a:lnTo>
                <a:lnTo>
                  <a:pt x="2973" y="3920"/>
                </a:lnTo>
                <a:lnTo>
                  <a:pt x="2961" y="3915"/>
                </a:lnTo>
                <a:lnTo>
                  <a:pt x="2948" y="3912"/>
                </a:lnTo>
                <a:lnTo>
                  <a:pt x="2933" y="3911"/>
                </a:lnTo>
                <a:lnTo>
                  <a:pt x="2919" y="3909"/>
                </a:lnTo>
                <a:lnTo>
                  <a:pt x="2906" y="3908"/>
                </a:lnTo>
                <a:lnTo>
                  <a:pt x="2891" y="3908"/>
                </a:lnTo>
                <a:lnTo>
                  <a:pt x="2877" y="3908"/>
                </a:lnTo>
                <a:lnTo>
                  <a:pt x="2862" y="3909"/>
                </a:lnTo>
                <a:lnTo>
                  <a:pt x="2849" y="3911"/>
                </a:lnTo>
                <a:lnTo>
                  <a:pt x="2835" y="3912"/>
                </a:lnTo>
                <a:lnTo>
                  <a:pt x="2822" y="3915"/>
                </a:lnTo>
                <a:lnTo>
                  <a:pt x="2808" y="3920"/>
                </a:lnTo>
                <a:lnTo>
                  <a:pt x="2796" y="3924"/>
                </a:lnTo>
                <a:lnTo>
                  <a:pt x="2783" y="3929"/>
                </a:lnTo>
                <a:lnTo>
                  <a:pt x="2771" y="3935"/>
                </a:lnTo>
                <a:lnTo>
                  <a:pt x="2759" y="3941"/>
                </a:lnTo>
                <a:lnTo>
                  <a:pt x="2747" y="3947"/>
                </a:lnTo>
                <a:lnTo>
                  <a:pt x="2736" y="3954"/>
                </a:lnTo>
                <a:lnTo>
                  <a:pt x="2724" y="3962"/>
                </a:lnTo>
                <a:lnTo>
                  <a:pt x="2714" y="3971"/>
                </a:lnTo>
                <a:lnTo>
                  <a:pt x="2705" y="3980"/>
                </a:lnTo>
                <a:lnTo>
                  <a:pt x="2694" y="3989"/>
                </a:lnTo>
                <a:lnTo>
                  <a:pt x="2685" y="3998"/>
                </a:lnTo>
                <a:lnTo>
                  <a:pt x="2676" y="4008"/>
                </a:lnTo>
                <a:lnTo>
                  <a:pt x="2669" y="4019"/>
                </a:lnTo>
                <a:lnTo>
                  <a:pt x="2661" y="4029"/>
                </a:lnTo>
                <a:lnTo>
                  <a:pt x="2654" y="4041"/>
                </a:lnTo>
                <a:lnTo>
                  <a:pt x="2646" y="4053"/>
                </a:lnTo>
                <a:lnTo>
                  <a:pt x="2640" y="4065"/>
                </a:lnTo>
                <a:lnTo>
                  <a:pt x="2634" y="4077"/>
                </a:lnTo>
                <a:lnTo>
                  <a:pt x="2630" y="4089"/>
                </a:lnTo>
                <a:lnTo>
                  <a:pt x="2625" y="4103"/>
                </a:lnTo>
                <a:lnTo>
                  <a:pt x="2622" y="4116"/>
                </a:lnTo>
                <a:lnTo>
                  <a:pt x="2619" y="4130"/>
                </a:lnTo>
                <a:lnTo>
                  <a:pt x="2616" y="4143"/>
                </a:lnTo>
                <a:lnTo>
                  <a:pt x="2615" y="4157"/>
                </a:lnTo>
                <a:lnTo>
                  <a:pt x="2613" y="4172"/>
                </a:lnTo>
                <a:lnTo>
                  <a:pt x="2613" y="4185"/>
                </a:lnTo>
                <a:lnTo>
                  <a:pt x="2613" y="4200"/>
                </a:lnTo>
                <a:lnTo>
                  <a:pt x="2615" y="4214"/>
                </a:lnTo>
                <a:lnTo>
                  <a:pt x="2616" y="4227"/>
                </a:lnTo>
                <a:lnTo>
                  <a:pt x="2619" y="4241"/>
                </a:lnTo>
                <a:lnTo>
                  <a:pt x="2622" y="4254"/>
                </a:lnTo>
                <a:lnTo>
                  <a:pt x="2625" y="4268"/>
                </a:lnTo>
                <a:lnTo>
                  <a:pt x="2630" y="4281"/>
                </a:lnTo>
                <a:lnTo>
                  <a:pt x="2634" y="4293"/>
                </a:lnTo>
                <a:lnTo>
                  <a:pt x="2640" y="4305"/>
                </a:lnTo>
                <a:lnTo>
                  <a:pt x="2646" y="4317"/>
                </a:lnTo>
                <a:lnTo>
                  <a:pt x="2654" y="4329"/>
                </a:lnTo>
                <a:lnTo>
                  <a:pt x="2661" y="4341"/>
                </a:lnTo>
                <a:lnTo>
                  <a:pt x="2669" y="4352"/>
                </a:lnTo>
                <a:lnTo>
                  <a:pt x="2676" y="4362"/>
                </a:lnTo>
                <a:lnTo>
                  <a:pt x="2685" y="4373"/>
                </a:lnTo>
                <a:lnTo>
                  <a:pt x="2694" y="4382"/>
                </a:lnTo>
                <a:lnTo>
                  <a:pt x="2705" y="4391"/>
                </a:lnTo>
                <a:lnTo>
                  <a:pt x="2714" y="4400"/>
                </a:lnTo>
                <a:lnTo>
                  <a:pt x="2724" y="4409"/>
                </a:lnTo>
                <a:lnTo>
                  <a:pt x="2736" y="4416"/>
                </a:lnTo>
                <a:lnTo>
                  <a:pt x="2747" y="4424"/>
                </a:lnTo>
                <a:lnTo>
                  <a:pt x="2759" y="4430"/>
                </a:lnTo>
                <a:lnTo>
                  <a:pt x="2771" y="4436"/>
                </a:lnTo>
                <a:lnTo>
                  <a:pt x="2783" y="4442"/>
                </a:lnTo>
                <a:lnTo>
                  <a:pt x="2796" y="4446"/>
                </a:lnTo>
                <a:lnTo>
                  <a:pt x="2808" y="4451"/>
                </a:lnTo>
                <a:lnTo>
                  <a:pt x="2822" y="4455"/>
                </a:lnTo>
                <a:lnTo>
                  <a:pt x="2835" y="4458"/>
                </a:lnTo>
                <a:lnTo>
                  <a:pt x="2849" y="4460"/>
                </a:lnTo>
                <a:lnTo>
                  <a:pt x="2862" y="4463"/>
                </a:lnTo>
                <a:lnTo>
                  <a:pt x="2877" y="4463"/>
                </a:lnTo>
                <a:lnTo>
                  <a:pt x="2891" y="4464"/>
                </a:lnTo>
                <a:close/>
                <a:moveTo>
                  <a:pt x="2891" y="5874"/>
                </a:moveTo>
                <a:lnTo>
                  <a:pt x="2919" y="5874"/>
                </a:lnTo>
                <a:lnTo>
                  <a:pt x="2946" y="5871"/>
                </a:lnTo>
                <a:lnTo>
                  <a:pt x="2973" y="5868"/>
                </a:lnTo>
                <a:lnTo>
                  <a:pt x="3000" y="5864"/>
                </a:lnTo>
                <a:lnTo>
                  <a:pt x="3027" y="5858"/>
                </a:lnTo>
                <a:lnTo>
                  <a:pt x="3053" y="5850"/>
                </a:lnTo>
                <a:lnTo>
                  <a:pt x="3078" y="5841"/>
                </a:lnTo>
                <a:lnTo>
                  <a:pt x="3102" y="5832"/>
                </a:lnTo>
                <a:lnTo>
                  <a:pt x="3126" y="5820"/>
                </a:lnTo>
                <a:lnTo>
                  <a:pt x="3150" y="5808"/>
                </a:lnTo>
                <a:lnTo>
                  <a:pt x="3173" y="5795"/>
                </a:lnTo>
                <a:lnTo>
                  <a:pt x="3195" y="5781"/>
                </a:lnTo>
                <a:lnTo>
                  <a:pt x="3216" y="5766"/>
                </a:lnTo>
                <a:lnTo>
                  <a:pt x="3237" y="5750"/>
                </a:lnTo>
                <a:lnTo>
                  <a:pt x="3257" y="5733"/>
                </a:lnTo>
                <a:lnTo>
                  <a:pt x="3276" y="5715"/>
                </a:lnTo>
                <a:lnTo>
                  <a:pt x="3294" y="5696"/>
                </a:lnTo>
                <a:lnTo>
                  <a:pt x="3311" y="5676"/>
                </a:lnTo>
                <a:lnTo>
                  <a:pt x="3327" y="5655"/>
                </a:lnTo>
                <a:lnTo>
                  <a:pt x="3342" y="5634"/>
                </a:lnTo>
                <a:lnTo>
                  <a:pt x="3357" y="5612"/>
                </a:lnTo>
                <a:lnTo>
                  <a:pt x="3369" y="5589"/>
                </a:lnTo>
                <a:lnTo>
                  <a:pt x="3381" y="5565"/>
                </a:lnTo>
                <a:lnTo>
                  <a:pt x="3393" y="5541"/>
                </a:lnTo>
                <a:lnTo>
                  <a:pt x="3402" y="5517"/>
                </a:lnTo>
                <a:lnTo>
                  <a:pt x="3411" y="5492"/>
                </a:lnTo>
                <a:lnTo>
                  <a:pt x="3419" y="5466"/>
                </a:lnTo>
                <a:lnTo>
                  <a:pt x="3425" y="5439"/>
                </a:lnTo>
                <a:lnTo>
                  <a:pt x="3429" y="5412"/>
                </a:lnTo>
                <a:lnTo>
                  <a:pt x="3431" y="5399"/>
                </a:lnTo>
                <a:lnTo>
                  <a:pt x="3432" y="5385"/>
                </a:lnTo>
                <a:lnTo>
                  <a:pt x="3435" y="5358"/>
                </a:lnTo>
                <a:lnTo>
                  <a:pt x="3435" y="5330"/>
                </a:lnTo>
                <a:lnTo>
                  <a:pt x="3435" y="5301"/>
                </a:lnTo>
                <a:lnTo>
                  <a:pt x="3432" y="5274"/>
                </a:lnTo>
                <a:lnTo>
                  <a:pt x="3429" y="5247"/>
                </a:lnTo>
                <a:lnTo>
                  <a:pt x="3425" y="5220"/>
                </a:lnTo>
                <a:lnTo>
                  <a:pt x="3419" y="5193"/>
                </a:lnTo>
                <a:lnTo>
                  <a:pt x="3411" y="5168"/>
                </a:lnTo>
                <a:lnTo>
                  <a:pt x="3402" y="5142"/>
                </a:lnTo>
                <a:lnTo>
                  <a:pt x="3393" y="5118"/>
                </a:lnTo>
                <a:lnTo>
                  <a:pt x="3381" y="5094"/>
                </a:lnTo>
                <a:lnTo>
                  <a:pt x="3369" y="5070"/>
                </a:lnTo>
                <a:lnTo>
                  <a:pt x="3357" y="5048"/>
                </a:lnTo>
                <a:lnTo>
                  <a:pt x="3342" y="5025"/>
                </a:lnTo>
                <a:lnTo>
                  <a:pt x="3327" y="5004"/>
                </a:lnTo>
                <a:lnTo>
                  <a:pt x="3311" y="4983"/>
                </a:lnTo>
                <a:lnTo>
                  <a:pt x="3294" y="4964"/>
                </a:lnTo>
                <a:lnTo>
                  <a:pt x="3276" y="4944"/>
                </a:lnTo>
                <a:lnTo>
                  <a:pt x="3257" y="4926"/>
                </a:lnTo>
                <a:lnTo>
                  <a:pt x="3237" y="4910"/>
                </a:lnTo>
                <a:lnTo>
                  <a:pt x="3216" y="4893"/>
                </a:lnTo>
                <a:lnTo>
                  <a:pt x="3195" y="4878"/>
                </a:lnTo>
                <a:lnTo>
                  <a:pt x="3173" y="4865"/>
                </a:lnTo>
                <a:lnTo>
                  <a:pt x="3150" y="4851"/>
                </a:lnTo>
                <a:lnTo>
                  <a:pt x="3126" y="4839"/>
                </a:lnTo>
                <a:lnTo>
                  <a:pt x="3102" y="4829"/>
                </a:lnTo>
                <a:lnTo>
                  <a:pt x="3078" y="4818"/>
                </a:lnTo>
                <a:lnTo>
                  <a:pt x="3053" y="4809"/>
                </a:lnTo>
                <a:lnTo>
                  <a:pt x="3027" y="4802"/>
                </a:lnTo>
                <a:lnTo>
                  <a:pt x="3000" y="4796"/>
                </a:lnTo>
                <a:lnTo>
                  <a:pt x="2973" y="4791"/>
                </a:lnTo>
                <a:lnTo>
                  <a:pt x="2960" y="4790"/>
                </a:lnTo>
                <a:lnTo>
                  <a:pt x="2946" y="4788"/>
                </a:lnTo>
                <a:lnTo>
                  <a:pt x="2919" y="4785"/>
                </a:lnTo>
                <a:lnTo>
                  <a:pt x="2891" y="4785"/>
                </a:lnTo>
                <a:lnTo>
                  <a:pt x="2864" y="4785"/>
                </a:lnTo>
                <a:lnTo>
                  <a:pt x="2835" y="4788"/>
                </a:lnTo>
                <a:lnTo>
                  <a:pt x="2808" y="4791"/>
                </a:lnTo>
                <a:lnTo>
                  <a:pt x="2781" y="4796"/>
                </a:lnTo>
                <a:lnTo>
                  <a:pt x="2756" y="4802"/>
                </a:lnTo>
                <a:lnTo>
                  <a:pt x="2729" y="4809"/>
                </a:lnTo>
                <a:lnTo>
                  <a:pt x="2705" y="4818"/>
                </a:lnTo>
                <a:lnTo>
                  <a:pt x="2679" y="4829"/>
                </a:lnTo>
                <a:lnTo>
                  <a:pt x="2655" y="4839"/>
                </a:lnTo>
                <a:lnTo>
                  <a:pt x="2631" y="4851"/>
                </a:lnTo>
                <a:lnTo>
                  <a:pt x="2609" y="4865"/>
                </a:lnTo>
                <a:lnTo>
                  <a:pt x="2586" y="4878"/>
                </a:lnTo>
                <a:lnTo>
                  <a:pt x="2565" y="4893"/>
                </a:lnTo>
                <a:lnTo>
                  <a:pt x="2544" y="4910"/>
                </a:lnTo>
                <a:lnTo>
                  <a:pt x="2525" y="4926"/>
                </a:lnTo>
                <a:lnTo>
                  <a:pt x="2507" y="4944"/>
                </a:lnTo>
                <a:lnTo>
                  <a:pt x="2489" y="4964"/>
                </a:lnTo>
                <a:lnTo>
                  <a:pt x="2471" y="4983"/>
                </a:lnTo>
                <a:lnTo>
                  <a:pt x="2454" y="5004"/>
                </a:lnTo>
                <a:lnTo>
                  <a:pt x="2439" y="5025"/>
                </a:lnTo>
                <a:lnTo>
                  <a:pt x="2426" y="5048"/>
                </a:lnTo>
                <a:lnTo>
                  <a:pt x="2412" y="5070"/>
                </a:lnTo>
                <a:lnTo>
                  <a:pt x="2400" y="5094"/>
                </a:lnTo>
                <a:lnTo>
                  <a:pt x="2390" y="5118"/>
                </a:lnTo>
                <a:lnTo>
                  <a:pt x="2379" y="5142"/>
                </a:lnTo>
                <a:lnTo>
                  <a:pt x="2372" y="5168"/>
                </a:lnTo>
                <a:lnTo>
                  <a:pt x="2364" y="5193"/>
                </a:lnTo>
                <a:lnTo>
                  <a:pt x="2358" y="5220"/>
                </a:lnTo>
                <a:lnTo>
                  <a:pt x="2352" y="5247"/>
                </a:lnTo>
                <a:lnTo>
                  <a:pt x="2351" y="5261"/>
                </a:lnTo>
                <a:lnTo>
                  <a:pt x="2349" y="5274"/>
                </a:lnTo>
                <a:lnTo>
                  <a:pt x="2348" y="5301"/>
                </a:lnTo>
                <a:lnTo>
                  <a:pt x="2346" y="5330"/>
                </a:lnTo>
                <a:lnTo>
                  <a:pt x="2348" y="5358"/>
                </a:lnTo>
                <a:lnTo>
                  <a:pt x="2349" y="5385"/>
                </a:lnTo>
                <a:lnTo>
                  <a:pt x="2352" y="5412"/>
                </a:lnTo>
                <a:lnTo>
                  <a:pt x="2358" y="5439"/>
                </a:lnTo>
                <a:lnTo>
                  <a:pt x="2364" y="5466"/>
                </a:lnTo>
                <a:lnTo>
                  <a:pt x="2372" y="5492"/>
                </a:lnTo>
                <a:lnTo>
                  <a:pt x="2379" y="5517"/>
                </a:lnTo>
                <a:lnTo>
                  <a:pt x="2390" y="5541"/>
                </a:lnTo>
                <a:lnTo>
                  <a:pt x="2400" y="5565"/>
                </a:lnTo>
                <a:lnTo>
                  <a:pt x="2412" y="5589"/>
                </a:lnTo>
                <a:lnTo>
                  <a:pt x="2426" y="5612"/>
                </a:lnTo>
                <a:lnTo>
                  <a:pt x="2439" y="5634"/>
                </a:lnTo>
                <a:lnTo>
                  <a:pt x="2454" y="5655"/>
                </a:lnTo>
                <a:lnTo>
                  <a:pt x="2471" y="5676"/>
                </a:lnTo>
                <a:lnTo>
                  <a:pt x="2489" y="5696"/>
                </a:lnTo>
                <a:lnTo>
                  <a:pt x="2507" y="5715"/>
                </a:lnTo>
                <a:lnTo>
                  <a:pt x="2525" y="5733"/>
                </a:lnTo>
                <a:lnTo>
                  <a:pt x="2544" y="5750"/>
                </a:lnTo>
                <a:lnTo>
                  <a:pt x="2565" y="5766"/>
                </a:lnTo>
                <a:lnTo>
                  <a:pt x="2586" y="5781"/>
                </a:lnTo>
                <a:lnTo>
                  <a:pt x="2609" y="5795"/>
                </a:lnTo>
                <a:lnTo>
                  <a:pt x="2631" y="5808"/>
                </a:lnTo>
                <a:lnTo>
                  <a:pt x="2655" y="5820"/>
                </a:lnTo>
                <a:lnTo>
                  <a:pt x="2679" y="5832"/>
                </a:lnTo>
                <a:lnTo>
                  <a:pt x="2705" y="5841"/>
                </a:lnTo>
                <a:lnTo>
                  <a:pt x="2729" y="5850"/>
                </a:lnTo>
                <a:lnTo>
                  <a:pt x="2756" y="5858"/>
                </a:lnTo>
                <a:lnTo>
                  <a:pt x="2781" y="5864"/>
                </a:lnTo>
                <a:lnTo>
                  <a:pt x="2808" y="5868"/>
                </a:lnTo>
                <a:lnTo>
                  <a:pt x="2822" y="5870"/>
                </a:lnTo>
                <a:lnTo>
                  <a:pt x="2835" y="5871"/>
                </a:lnTo>
                <a:lnTo>
                  <a:pt x="2864" y="5874"/>
                </a:lnTo>
                <a:lnTo>
                  <a:pt x="2891" y="5874"/>
                </a:lnTo>
                <a:close/>
                <a:moveTo>
                  <a:pt x="2952" y="6039"/>
                </a:moveTo>
                <a:lnTo>
                  <a:pt x="2976" y="6044"/>
                </a:lnTo>
                <a:lnTo>
                  <a:pt x="3002" y="6048"/>
                </a:lnTo>
                <a:lnTo>
                  <a:pt x="3024" y="6056"/>
                </a:lnTo>
                <a:lnTo>
                  <a:pt x="3048" y="6063"/>
                </a:lnTo>
                <a:lnTo>
                  <a:pt x="3071" y="6072"/>
                </a:lnTo>
                <a:lnTo>
                  <a:pt x="3092" y="6083"/>
                </a:lnTo>
                <a:lnTo>
                  <a:pt x="3114" y="6095"/>
                </a:lnTo>
                <a:lnTo>
                  <a:pt x="3134" y="6107"/>
                </a:lnTo>
                <a:lnTo>
                  <a:pt x="3153" y="6120"/>
                </a:lnTo>
                <a:lnTo>
                  <a:pt x="3173" y="6135"/>
                </a:lnTo>
                <a:lnTo>
                  <a:pt x="3191" y="6152"/>
                </a:lnTo>
                <a:lnTo>
                  <a:pt x="3209" y="6168"/>
                </a:lnTo>
                <a:lnTo>
                  <a:pt x="3225" y="6186"/>
                </a:lnTo>
                <a:lnTo>
                  <a:pt x="3240" y="6204"/>
                </a:lnTo>
                <a:lnTo>
                  <a:pt x="3255" y="6224"/>
                </a:lnTo>
                <a:lnTo>
                  <a:pt x="3267" y="6243"/>
                </a:lnTo>
                <a:lnTo>
                  <a:pt x="3263" y="6219"/>
                </a:lnTo>
                <a:lnTo>
                  <a:pt x="3260" y="6194"/>
                </a:lnTo>
                <a:lnTo>
                  <a:pt x="3258" y="6170"/>
                </a:lnTo>
                <a:lnTo>
                  <a:pt x="3257" y="6144"/>
                </a:lnTo>
                <a:lnTo>
                  <a:pt x="3257" y="6126"/>
                </a:lnTo>
                <a:lnTo>
                  <a:pt x="3258" y="6108"/>
                </a:lnTo>
                <a:lnTo>
                  <a:pt x="3260" y="6090"/>
                </a:lnTo>
                <a:lnTo>
                  <a:pt x="3263" y="6072"/>
                </a:lnTo>
                <a:lnTo>
                  <a:pt x="3266" y="6054"/>
                </a:lnTo>
                <a:lnTo>
                  <a:pt x="3270" y="6038"/>
                </a:lnTo>
                <a:lnTo>
                  <a:pt x="3275" y="6020"/>
                </a:lnTo>
                <a:lnTo>
                  <a:pt x="3279" y="6003"/>
                </a:lnTo>
                <a:lnTo>
                  <a:pt x="3285" y="5987"/>
                </a:lnTo>
                <a:lnTo>
                  <a:pt x="3291" y="5970"/>
                </a:lnTo>
                <a:lnTo>
                  <a:pt x="3299" y="5954"/>
                </a:lnTo>
                <a:lnTo>
                  <a:pt x="3308" y="5939"/>
                </a:lnTo>
                <a:lnTo>
                  <a:pt x="3315" y="5922"/>
                </a:lnTo>
                <a:lnTo>
                  <a:pt x="3324" y="5907"/>
                </a:lnTo>
                <a:lnTo>
                  <a:pt x="3335" y="5892"/>
                </a:lnTo>
                <a:lnTo>
                  <a:pt x="3345" y="5879"/>
                </a:lnTo>
                <a:lnTo>
                  <a:pt x="3324" y="5895"/>
                </a:lnTo>
                <a:lnTo>
                  <a:pt x="3303" y="5910"/>
                </a:lnTo>
                <a:lnTo>
                  <a:pt x="3281" y="5925"/>
                </a:lnTo>
                <a:lnTo>
                  <a:pt x="3258" y="5940"/>
                </a:lnTo>
                <a:lnTo>
                  <a:pt x="3236" y="5952"/>
                </a:lnTo>
                <a:lnTo>
                  <a:pt x="3212" y="5966"/>
                </a:lnTo>
                <a:lnTo>
                  <a:pt x="3188" y="5976"/>
                </a:lnTo>
                <a:lnTo>
                  <a:pt x="3164" y="5988"/>
                </a:lnTo>
                <a:lnTo>
                  <a:pt x="3138" y="5997"/>
                </a:lnTo>
                <a:lnTo>
                  <a:pt x="3113" y="6006"/>
                </a:lnTo>
                <a:lnTo>
                  <a:pt x="3087" y="6014"/>
                </a:lnTo>
                <a:lnTo>
                  <a:pt x="3060" y="6021"/>
                </a:lnTo>
                <a:lnTo>
                  <a:pt x="3035" y="6027"/>
                </a:lnTo>
                <a:lnTo>
                  <a:pt x="3008" y="6032"/>
                </a:lnTo>
                <a:lnTo>
                  <a:pt x="2979" y="6036"/>
                </a:lnTo>
                <a:lnTo>
                  <a:pt x="2952" y="6039"/>
                </a:lnTo>
                <a:close/>
                <a:moveTo>
                  <a:pt x="2514" y="6243"/>
                </a:moveTo>
                <a:lnTo>
                  <a:pt x="2520" y="6233"/>
                </a:lnTo>
                <a:lnTo>
                  <a:pt x="2528" y="6222"/>
                </a:lnTo>
                <a:lnTo>
                  <a:pt x="2543" y="6204"/>
                </a:lnTo>
                <a:lnTo>
                  <a:pt x="2558" y="6185"/>
                </a:lnTo>
                <a:lnTo>
                  <a:pt x="2574" y="6168"/>
                </a:lnTo>
                <a:lnTo>
                  <a:pt x="2591" y="6152"/>
                </a:lnTo>
                <a:lnTo>
                  <a:pt x="2609" y="6135"/>
                </a:lnTo>
                <a:lnTo>
                  <a:pt x="2619" y="6128"/>
                </a:lnTo>
                <a:lnTo>
                  <a:pt x="2628" y="6120"/>
                </a:lnTo>
                <a:lnTo>
                  <a:pt x="2648" y="6107"/>
                </a:lnTo>
                <a:lnTo>
                  <a:pt x="2669" y="6095"/>
                </a:lnTo>
                <a:lnTo>
                  <a:pt x="2690" y="6083"/>
                </a:lnTo>
                <a:lnTo>
                  <a:pt x="2712" y="6072"/>
                </a:lnTo>
                <a:lnTo>
                  <a:pt x="2735" y="6063"/>
                </a:lnTo>
                <a:lnTo>
                  <a:pt x="2745" y="6059"/>
                </a:lnTo>
                <a:lnTo>
                  <a:pt x="2757" y="6056"/>
                </a:lnTo>
                <a:lnTo>
                  <a:pt x="2781" y="6048"/>
                </a:lnTo>
                <a:lnTo>
                  <a:pt x="2805" y="6044"/>
                </a:lnTo>
                <a:lnTo>
                  <a:pt x="2831" y="6039"/>
                </a:lnTo>
                <a:lnTo>
                  <a:pt x="2802" y="6036"/>
                </a:lnTo>
                <a:lnTo>
                  <a:pt x="2775" y="6032"/>
                </a:lnTo>
                <a:lnTo>
                  <a:pt x="2748" y="6027"/>
                </a:lnTo>
                <a:lnTo>
                  <a:pt x="2721" y="6021"/>
                </a:lnTo>
                <a:lnTo>
                  <a:pt x="2696" y="6014"/>
                </a:lnTo>
                <a:lnTo>
                  <a:pt x="2669" y="6006"/>
                </a:lnTo>
                <a:lnTo>
                  <a:pt x="2643" y="5997"/>
                </a:lnTo>
                <a:lnTo>
                  <a:pt x="2619" y="5988"/>
                </a:lnTo>
                <a:lnTo>
                  <a:pt x="2594" y="5978"/>
                </a:lnTo>
                <a:lnTo>
                  <a:pt x="2570" y="5966"/>
                </a:lnTo>
                <a:lnTo>
                  <a:pt x="2547" y="5954"/>
                </a:lnTo>
                <a:lnTo>
                  <a:pt x="2523" y="5940"/>
                </a:lnTo>
                <a:lnTo>
                  <a:pt x="2501" y="5925"/>
                </a:lnTo>
                <a:lnTo>
                  <a:pt x="2480" y="5910"/>
                </a:lnTo>
                <a:lnTo>
                  <a:pt x="2459" y="5895"/>
                </a:lnTo>
                <a:lnTo>
                  <a:pt x="2438" y="5879"/>
                </a:lnTo>
                <a:lnTo>
                  <a:pt x="2448" y="5894"/>
                </a:lnTo>
                <a:lnTo>
                  <a:pt x="2457" y="5907"/>
                </a:lnTo>
                <a:lnTo>
                  <a:pt x="2466" y="5924"/>
                </a:lnTo>
                <a:lnTo>
                  <a:pt x="2475" y="5939"/>
                </a:lnTo>
                <a:lnTo>
                  <a:pt x="2483" y="5955"/>
                </a:lnTo>
                <a:lnTo>
                  <a:pt x="2490" y="5970"/>
                </a:lnTo>
                <a:lnTo>
                  <a:pt x="2498" y="5987"/>
                </a:lnTo>
                <a:lnTo>
                  <a:pt x="2502" y="6003"/>
                </a:lnTo>
                <a:lnTo>
                  <a:pt x="2508" y="6021"/>
                </a:lnTo>
                <a:lnTo>
                  <a:pt x="2513" y="6038"/>
                </a:lnTo>
                <a:lnTo>
                  <a:pt x="2517" y="6056"/>
                </a:lnTo>
                <a:lnTo>
                  <a:pt x="2520" y="6072"/>
                </a:lnTo>
                <a:lnTo>
                  <a:pt x="2522" y="6090"/>
                </a:lnTo>
                <a:lnTo>
                  <a:pt x="2525" y="6108"/>
                </a:lnTo>
                <a:lnTo>
                  <a:pt x="2525" y="6126"/>
                </a:lnTo>
                <a:lnTo>
                  <a:pt x="2526" y="6144"/>
                </a:lnTo>
                <a:lnTo>
                  <a:pt x="2525" y="6170"/>
                </a:lnTo>
                <a:lnTo>
                  <a:pt x="2523" y="6194"/>
                </a:lnTo>
                <a:lnTo>
                  <a:pt x="2519" y="6219"/>
                </a:lnTo>
                <a:lnTo>
                  <a:pt x="2514" y="6243"/>
                </a:lnTo>
                <a:close/>
                <a:moveTo>
                  <a:pt x="2891" y="6759"/>
                </a:moveTo>
                <a:lnTo>
                  <a:pt x="2906" y="6758"/>
                </a:lnTo>
                <a:lnTo>
                  <a:pt x="2919" y="6758"/>
                </a:lnTo>
                <a:lnTo>
                  <a:pt x="2933" y="6755"/>
                </a:lnTo>
                <a:lnTo>
                  <a:pt x="2948" y="6753"/>
                </a:lnTo>
                <a:lnTo>
                  <a:pt x="2961" y="6750"/>
                </a:lnTo>
                <a:lnTo>
                  <a:pt x="2973" y="6746"/>
                </a:lnTo>
                <a:lnTo>
                  <a:pt x="2987" y="6741"/>
                </a:lnTo>
                <a:lnTo>
                  <a:pt x="2999" y="6737"/>
                </a:lnTo>
                <a:lnTo>
                  <a:pt x="3012" y="6731"/>
                </a:lnTo>
                <a:lnTo>
                  <a:pt x="3024" y="6725"/>
                </a:lnTo>
                <a:lnTo>
                  <a:pt x="3035" y="6719"/>
                </a:lnTo>
                <a:lnTo>
                  <a:pt x="3047" y="6711"/>
                </a:lnTo>
                <a:lnTo>
                  <a:pt x="3057" y="6704"/>
                </a:lnTo>
                <a:lnTo>
                  <a:pt x="3068" y="6695"/>
                </a:lnTo>
                <a:lnTo>
                  <a:pt x="3078" y="6686"/>
                </a:lnTo>
                <a:lnTo>
                  <a:pt x="3087" y="6677"/>
                </a:lnTo>
                <a:lnTo>
                  <a:pt x="3096" y="6668"/>
                </a:lnTo>
                <a:lnTo>
                  <a:pt x="3105" y="6657"/>
                </a:lnTo>
                <a:lnTo>
                  <a:pt x="3114" y="6647"/>
                </a:lnTo>
                <a:lnTo>
                  <a:pt x="3122" y="6636"/>
                </a:lnTo>
                <a:lnTo>
                  <a:pt x="3129" y="6624"/>
                </a:lnTo>
                <a:lnTo>
                  <a:pt x="3135" y="6612"/>
                </a:lnTo>
                <a:lnTo>
                  <a:pt x="3141" y="6600"/>
                </a:lnTo>
                <a:lnTo>
                  <a:pt x="3147" y="6588"/>
                </a:lnTo>
                <a:lnTo>
                  <a:pt x="3152" y="6576"/>
                </a:lnTo>
                <a:lnTo>
                  <a:pt x="3156" y="6563"/>
                </a:lnTo>
                <a:lnTo>
                  <a:pt x="3161" y="6549"/>
                </a:lnTo>
                <a:lnTo>
                  <a:pt x="3164" y="6536"/>
                </a:lnTo>
                <a:lnTo>
                  <a:pt x="3165" y="6522"/>
                </a:lnTo>
                <a:lnTo>
                  <a:pt x="3168" y="6509"/>
                </a:lnTo>
                <a:lnTo>
                  <a:pt x="3168" y="6495"/>
                </a:lnTo>
                <a:lnTo>
                  <a:pt x="3170" y="6480"/>
                </a:lnTo>
                <a:lnTo>
                  <a:pt x="3168" y="6467"/>
                </a:lnTo>
                <a:lnTo>
                  <a:pt x="3168" y="6452"/>
                </a:lnTo>
                <a:lnTo>
                  <a:pt x="3165" y="6438"/>
                </a:lnTo>
                <a:lnTo>
                  <a:pt x="3164" y="6425"/>
                </a:lnTo>
                <a:lnTo>
                  <a:pt x="3161" y="6411"/>
                </a:lnTo>
                <a:lnTo>
                  <a:pt x="3156" y="6398"/>
                </a:lnTo>
                <a:lnTo>
                  <a:pt x="3152" y="6384"/>
                </a:lnTo>
                <a:lnTo>
                  <a:pt x="3147" y="6372"/>
                </a:lnTo>
                <a:lnTo>
                  <a:pt x="3141" y="6360"/>
                </a:lnTo>
                <a:lnTo>
                  <a:pt x="3135" y="6348"/>
                </a:lnTo>
                <a:lnTo>
                  <a:pt x="3129" y="6336"/>
                </a:lnTo>
                <a:lnTo>
                  <a:pt x="3122" y="6324"/>
                </a:lnTo>
                <a:lnTo>
                  <a:pt x="3114" y="6314"/>
                </a:lnTo>
                <a:lnTo>
                  <a:pt x="3105" y="6303"/>
                </a:lnTo>
                <a:lnTo>
                  <a:pt x="3096" y="6293"/>
                </a:lnTo>
                <a:lnTo>
                  <a:pt x="3087" y="6284"/>
                </a:lnTo>
                <a:lnTo>
                  <a:pt x="3078" y="6275"/>
                </a:lnTo>
                <a:lnTo>
                  <a:pt x="3068" y="6266"/>
                </a:lnTo>
                <a:lnTo>
                  <a:pt x="3057" y="6257"/>
                </a:lnTo>
                <a:lnTo>
                  <a:pt x="3047" y="6249"/>
                </a:lnTo>
                <a:lnTo>
                  <a:pt x="3035" y="6242"/>
                </a:lnTo>
                <a:lnTo>
                  <a:pt x="3024" y="6236"/>
                </a:lnTo>
                <a:lnTo>
                  <a:pt x="3012" y="6230"/>
                </a:lnTo>
                <a:lnTo>
                  <a:pt x="2999" y="6224"/>
                </a:lnTo>
                <a:lnTo>
                  <a:pt x="2987" y="6219"/>
                </a:lnTo>
                <a:lnTo>
                  <a:pt x="2973" y="6215"/>
                </a:lnTo>
                <a:lnTo>
                  <a:pt x="2961" y="6210"/>
                </a:lnTo>
                <a:lnTo>
                  <a:pt x="2948" y="6207"/>
                </a:lnTo>
                <a:lnTo>
                  <a:pt x="2933" y="6206"/>
                </a:lnTo>
                <a:lnTo>
                  <a:pt x="2919" y="6204"/>
                </a:lnTo>
                <a:lnTo>
                  <a:pt x="2906" y="6203"/>
                </a:lnTo>
                <a:lnTo>
                  <a:pt x="2891" y="6203"/>
                </a:lnTo>
                <a:lnTo>
                  <a:pt x="2877" y="6203"/>
                </a:lnTo>
                <a:lnTo>
                  <a:pt x="2862" y="6204"/>
                </a:lnTo>
                <a:lnTo>
                  <a:pt x="2849" y="6206"/>
                </a:lnTo>
                <a:lnTo>
                  <a:pt x="2835" y="6207"/>
                </a:lnTo>
                <a:lnTo>
                  <a:pt x="2822" y="6210"/>
                </a:lnTo>
                <a:lnTo>
                  <a:pt x="2808" y="6215"/>
                </a:lnTo>
                <a:lnTo>
                  <a:pt x="2796" y="6219"/>
                </a:lnTo>
                <a:lnTo>
                  <a:pt x="2783" y="6224"/>
                </a:lnTo>
                <a:lnTo>
                  <a:pt x="2771" y="6230"/>
                </a:lnTo>
                <a:lnTo>
                  <a:pt x="2759" y="6236"/>
                </a:lnTo>
                <a:lnTo>
                  <a:pt x="2747" y="6242"/>
                </a:lnTo>
                <a:lnTo>
                  <a:pt x="2736" y="6249"/>
                </a:lnTo>
                <a:lnTo>
                  <a:pt x="2724" y="6257"/>
                </a:lnTo>
                <a:lnTo>
                  <a:pt x="2714" y="6266"/>
                </a:lnTo>
                <a:lnTo>
                  <a:pt x="2705" y="6275"/>
                </a:lnTo>
                <a:lnTo>
                  <a:pt x="2694" y="6284"/>
                </a:lnTo>
                <a:lnTo>
                  <a:pt x="2685" y="6293"/>
                </a:lnTo>
                <a:lnTo>
                  <a:pt x="2676" y="6303"/>
                </a:lnTo>
                <a:lnTo>
                  <a:pt x="2669" y="6314"/>
                </a:lnTo>
                <a:lnTo>
                  <a:pt x="2661" y="6324"/>
                </a:lnTo>
                <a:lnTo>
                  <a:pt x="2654" y="6336"/>
                </a:lnTo>
                <a:lnTo>
                  <a:pt x="2646" y="6348"/>
                </a:lnTo>
                <a:lnTo>
                  <a:pt x="2640" y="6360"/>
                </a:lnTo>
                <a:lnTo>
                  <a:pt x="2634" y="6372"/>
                </a:lnTo>
                <a:lnTo>
                  <a:pt x="2630" y="6384"/>
                </a:lnTo>
                <a:lnTo>
                  <a:pt x="2625" y="6398"/>
                </a:lnTo>
                <a:lnTo>
                  <a:pt x="2622" y="6411"/>
                </a:lnTo>
                <a:lnTo>
                  <a:pt x="2619" y="6425"/>
                </a:lnTo>
                <a:lnTo>
                  <a:pt x="2616" y="6438"/>
                </a:lnTo>
                <a:lnTo>
                  <a:pt x="2615" y="6452"/>
                </a:lnTo>
                <a:lnTo>
                  <a:pt x="2613" y="6467"/>
                </a:lnTo>
                <a:lnTo>
                  <a:pt x="2613" y="6480"/>
                </a:lnTo>
                <a:lnTo>
                  <a:pt x="2613" y="6494"/>
                </a:lnTo>
                <a:lnTo>
                  <a:pt x="2615" y="6509"/>
                </a:lnTo>
                <a:lnTo>
                  <a:pt x="2616" y="6522"/>
                </a:lnTo>
                <a:lnTo>
                  <a:pt x="2618" y="6536"/>
                </a:lnTo>
                <a:lnTo>
                  <a:pt x="2625" y="6561"/>
                </a:lnTo>
                <a:lnTo>
                  <a:pt x="2630" y="6575"/>
                </a:lnTo>
                <a:lnTo>
                  <a:pt x="2634" y="6587"/>
                </a:lnTo>
                <a:lnTo>
                  <a:pt x="2639" y="6599"/>
                </a:lnTo>
                <a:lnTo>
                  <a:pt x="2645" y="6611"/>
                </a:lnTo>
                <a:lnTo>
                  <a:pt x="2652" y="6623"/>
                </a:lnTo>
                <a:lnTo>
                  <a:pt x="2660" y="6635"/>
                </a:lnTo>
                <a:lnTo>
                  <a:pt x="2667" y="6645"/>
                </a:lnTo>
                <a:lnTo>
                  <a:pt x="2676" y="6657"/>
                </a:lnTo>
                <a:lnTo>
                  <a:pt x="2685" y="6668"/>
                </a:lnTo>
                <a:lnTo>
                  <a:pt x="2694" y="6677"/>
                </a:lnTo>
                <a:lnTo>
                  <a:pt x="2705" y="6687"/>
                </a:lnTo>
                <a:lnTo>
                  <a:pt x="2715" y="6696"/>
                </a:lnTo>
                <a:lnTo>
                  <a:pt x="2726" y="6704"/>
                </a:lnTo>
                <a:lnTo>
                  <a:pt x="2736" y="6713"/>
                </a:lnTo>
                <a:lnTo>
                  <a:pt x="2748" y="6719"/>
                </a:lnTo>
                <a:lnTo>
                  <a:pt x="2760" y="6726"/>
                </a:lnTo>
                <a:lnTo>
                  <a:pt x="2772" y="6732"/>
                </a:lnTo>
                <a:lnTo>
                  <a:pt x="2784" y="6738"/>
                </a:lnTo>
                <a:lnTo>
                  <a:pt x="2798" y="6743"/>
                </a:lnTo>
                <a:lnTo>
                  <a:pt x="2810" y="6747"/>
                </a:lnTo>
                <a:lnTo>
                  <a:pt x="2837" y="6753"/>
                </a:lnTo>
                <a:lnTo>
                  <a:pt x="2850" y="6756"/>
                </a:lnTo>
                <a:lnTo>
                  <a:pt x="2864" y="6758"/>
                </a:lnTo>
                <a:lnTo>
                  <a:pt x="2877" y="6758"/>
                </a:lnTo>
                <a:lnTo>
                  <a:pt x="2891" y="6759"/>
                </a:lnTo>
                <a:close/>
                <a:moveTo>
                  <a:pt x="3600" y="5258"/>
                </a:moveTo>
                <a:lnTo>
                  <a:pt x="3605" y="5234"/>
                </a:lnTo>
                <a:lnTo>
                  <a:pt x="3611" y="5211"/>
                </a:lnTo>
                <a:lnTo>
                  <a:pt x="3617" y="5189"/>
                </a:lnTo>
                <a:lnTo>
                  <a:pt x="3626" y="5166"/>
                </a:lnTo>
                <a:lnTo>
                  <a:pt x="3635" y="5145"/>
                </a:lnTo>
                <a:lnTo>
                  <a:pt x="3645" y="5124"/>
                </a:lnTo>
                <a:lnTo>
                  <a:pt x="3657" y="5103"/>
                </a:lnTo>
                <a:lnTo>
                  <a:pt x="3669" y="5084"/>
                </a:lnTo>
                <a:lnTo>
                  <a:pt x="3683" y="5066"/>
                </a:lnTo>
                <a:lnTo>
                  <a:pt x="3698" y="5048"/>
                </a:lnTo>
                <a:lnTo>
                  <a:pt x="3713" y="5030"/>
                </a:lnTo>
                <a:lnTo>
                  <a:pt x="3728" y="5013"/>
                </a:lnTo>
                <a:lnTo>
                  <a:pt x="3746" y="4998"/>
                </a:lnTo>
                <a:lnTo>
                  <a:pt x="3755" y="4991"/>
                </a:lnTo>
                <a:lnTo>
                  <a:pt x="3764" y="4983"/>
                </a:lnTo>
                <a:lnTo>
                  <a:pt x="3782" y="4970"/>
                </a:lnTo>
                <a:lnTo>
                  <a:pt x="3801" y="4956"/>
                </a:lnTo>
                <a:lnTo>
                  <a:pt x="3777" y="4961"/>
                </a:lnTo>
                <a:lnTo>
                  <a:pt x="3752" y="4964"/>
                </a:lnTo>
                <a:lnTo>
                  <a:pt x="3728" y="4967"/>
                </a:lnTo>
                <a:lnTo>
                  <a:pt x="3702" y="4967"/>
                </a:lnTo>
                <a:lnTo>
                  <a:pt x="3668" y="4965"/>
                </a:lnTo>
                <a:lnTo>
                  <a:pt x="3651" y="4964"/>
                </a:lnTo>
                <a:lnTo>
                  <a:pt x="3635" y="4962"/>
                </a:lnTo>
                <a:lnTo>
                  <a:pt x="3618" y="4959"/>
                </a:lnTo>
                <a:lnTo>
                  <a:pt x="3602" y="4956"/>
                </a:lnTo>
                <a:lnTo>
                  <a:pt x="3569" y="4947"/>
                </a:lnTo>
                <a:lnTo>
                  <a:pt x="3537" y="4935"/>
                </a:lnTo>
                <a:lnTo>
                  <a:pt x="3522" y="4929"/>
                </a:lnTo>
                <a:lnTo>
                  <a:pt x="3507" y="4922"/>
                </a:lnTo>
                <a:lnTo>
                  <a:pt x="3492" y="4914"/>
                </a:lnTo>
                <a:lnTo>
                  <a:pt x="3477" y="4907"/>
                </a:lnTo>
                <a:lnTo>
                  <a:pt x="3464" y="4898"/>
                </a:lnTo>
                <a:lnTo>
                  <a:pt x="3449" y="4889"/>
                </a:lnTo>
                <a:lnTo>
                  <a:pt x="3464" y="4908"/>
                </a:lnTo>
                <a:lnTo>
                  <a:pt x="3479" y="4928"/>
                </a:lnTo>
                <a:lnTo>
                  <a:pt x="3492" y="4949"/>
                </a:lnTo>
                <a:lnTo>
                  <a:pt x="3506" y="4970"/>
                </a:lnTo>
                <a:lnTo>
                  <a:pt x="3518" y="4992"/>
                </a:lnTo>
                <a:lnTo>
                  <a:pt x="3530" y="5015"/>
                </a:lnTo>
                <a:lnTo>
                  <a:pt x="3540" y="5037"/>
                </a:lnTo>
                <a:lnTo>
                  <a:pt x="3549" y="5060"/>
                </a:lnTo>
                <a:lnTo>
                  <a:pt x="3560" y="5084"/>
                </a:lnTo>
                <a:lnTo>
                  <a:pt x="3567" y="5108"/>
                </a:lnTo>
                <a:lnTo>
                  <a:pt x="3575" y="5132"/>
                </a:lnTo>
                <a:lnTo>
                  <a:pt x="3582" y="5156"/>
                </a:lnTo>
                <a:lnTo>
                  <a:pt x="3585" y="5169"/>
                </a:lnTo>
                <a:lnTo>
                  <a:pt x="3588" y="5181"/>
                </a:lnTo>
                <a:lnTo>
                  <a:pt x="3593" y="5207"/>
                </a:lnTo>
                <a:lnTo>
                  <a:pt x="3596" y="5232"/>
                </a:lnTo>
                <a:lnTo>
                  <a:pt x="3600" y="5258"/>
                </a:lnTo>
                <a:close/>
                <a:moveTo>
                  <a:pt x="4460" y="5187"/>
                </a:moveTo>
                <a:lnTo>
                  <a:pt x="4454" y="5127"/>
                </a:lnTo>
                <a:lnTo>
                  <a:pt x="4449" y="5097"/>
                </a:lnTo>
                <a:lnTo>
                  <a:pt x="4445" y="5067"/>
                </a:lnTo>
                <a:lnTo>
                  <a:pt x="4439" y="5039"/>
                </a:lnTo>
                <a:lnTo>
                  <a:pt x="4433" y="5009"/>
                </a:lnTo>
                <a:lnTo>
                  <a:pt x="4427" y="4980"/>
                </a:lnTo>
                <a:lnTo>
                  <a:pt x="4421" y="4952"/>
                </a:lnTo>
                <a:lnTo>
                  <a:pt x="4413" y="4923"/>
                </a:lnTo>
                <a:lnTo>
                  <a:pt x="4406" y="4895"/>
                </a:lnTo>
                <a:lnTo>
                  <a:pt x="4397" y="4866"/>
                </a:lnTo>
                <a:lnTo>
                  <a:pt x="4388" y="4838"/>
                </a:lnTo>
                <a:lnTo>
                  <a:pt x="4379" y="4809"/>
                </a:lnTo>
                <a:lnTo>
                  <a:pt x="4368" y="4782"/>
                </a:lnTo>
                <a:lnTo>
                  <a:pt x="4358" y="4754"/>
                </a:lnTo>
                <a:lnTo>
                  <a:pt x="4347" y="4727"/>
                </a:lnTo>
                <a:lnTo>
                  <a:pt x="4335" y="4700"/>
                </a:lnTo>
                <a:lnTo>
                  <a:pt x="4323" y="4673"/>
                </a:lnTo>
                <a:lnTo>
                  <a:pt x="4311" y="4646"/>
                </a:lnTo>
                <a:lnTo>
                  <a:pt x="4298" y="4620"/>
                </a:lnTo>
                <a:lnTo>
                  <a:pt x="4284" y="4593"/>
                </a:lnTo>
                <a:lnTo>
                  <a:pt x="4269" y="4568"/>
                </a:lnTo>
                <a:lnTo>
                  <a:pt x="4239" y="4517"/>
                </a:lnTo>
                <a:lnTo>
                  <a:pt x="4224" y="4491"/>
                </a:lnTo>
                <a:lnTo>
                  <a:pt x="4208" y="4466"/>
                </a:lnTo>
                <a:lnTo>
                  <a:pt x="4191" y="4442"/>
                </a:lnTo>
                <a:lnTo>
                  <a:pt x="4175" y="4416"/>
                </a:lnTo>
                <a:lnTo>
                  <a:pt x="4139" y="4368"/>
                </a:lnTo>
                <a:lnTo>
                  <a:pt x="4101" y="4322"/>
                </a:lnTo>
                <a:lnTo>
                  <a:pt x="4112" y="4346"/>
                </a:lnTo>
                <a:lnTo>
                  <a:pt x="4122" y="4370"/>
                </a:lnTo>
                <a:lnTo>
                  <a:pt x="4130" y="4394"/>
                </a:lnTo>
                <a:lnTo>
                  <a:pt x="4136" y="4418"/>
                </a:lnTo>
                <a:lnTo>
                  <a:pt x="4142" y="4443"/>
                </a:lnTo>
                <a:lnTo>
                  <a:pt x="4145" y="4469"/>
                </a:lnTo>
                <a:lnTo>
                  <a:pt x="4148" y="4496"/>
                </a:lnTo>
                <a:lnTo>
                  <a:pt x="4148" y="4521"/>
                </a:lnTo>
                <a:lnTo>
                  <a:pt x="4148" y="4544"/>
                </a:lnTo>
                <a:lnTo>
                  <a:pt x="4146" y="4566"/>
                </a:lnTo>
                <a:lnTo>
                  <a:pt x="4143" y="4587"/>
                </a:lnTo>
                <a:lnTo>
                  <a:pt x="4140" y="4610"/>
                </a:lnTo>
                <a:lnTo>
                  <a:pt x="4134" y="4631"/>
                </a:lnTo>
                <a:lnTo>
                  <a:pt x="4130" y="4652"/>
                </a:lnTo>
                <a:lnTo>
                  <a:pt x="4122" y="4671"/>
                </a:lnTo>
                <a:lnTo>
                  <a:pt x="4115" y="4692"/>
                </a:lnTo>
                <a:lnTo>
                  <a:pt x="4106" y="4712"/>
                </a:lnTo>
                <a:lnTo>
                  <a:pt x="4095" y="4731"/>
                </a:lnTo>
                <a:lnTo>
                  <a:pt x="4085" y="4751"/>
                </a:lnTo>
                <a:lnTo>
                  <a:pt x="4074" y="4769"/>
                </a:lnTo>
                <a:lnTo>
                  <a:pt x="4061" y="4787"/>
                </a:lnTo>
                <a:lnTo>
                  <a:pt x="4047" y="4803"/>
                </a:lnTo>
                <a:lnTo>
                  <a:pt x="4034" y="4821"/>
                </a:lnTo>
                <a:lnTo>
                  <a:pt x="4017" y="4836"/>
                </a:lnTo>
                <a:lnTo>
                  <a:pt x="3999" y="4854"/>
                </a:lnTo>
                <a:lnTo>
                  <a:pt x="3980" y="4869"/>
                </a:lnTo>
                <a:lnTo>
                  <a:pt x="3960" y="4884"/>
                </a:lnTo>
                <a:lnTo>
                  <a:pt x="3941" y="4898"/>
                </a:lnTo>
                <a:lnTo>
                  <a:pt x="3965" y="4893"/>
                </a:lnTo>
                <a:lnTo>
                  <a:pt x="3977" y="4892"/>
                </a:lnTo>
                <a:lnTo>
                  <a:pt x="3989" y="4890"/>
                </a:lnTo>
                <a:lnTo>
                  <a:pt x="4013" y="4889"/>
                </a:lnTo>
                <a:lnTo>
                  <a:pt x="4038" y="4887"/>
                </a:lnTo>
                <a:lnTo>
                  <a:pt x="4056" y="4887"/>
                </a:lnTo>
                <a:lnTo>
                  <a:pt x="4074" y="4889"/>
                </a:lnTo>
                <a:lnTo>
                  <a:pt x="4092" y="4890"/>
                </a:lnTo>
                <a:lnTo>
                  <a:pt x="4110" y="4893"/>
                </a:lnTo>
                <a:lnTo>
                  <a:pt x="4127" y="4896"/>
                </a:lnTo>
                <a:lnTo>
                  <a:pt x="4145" y="4901"/>
                </a:lnTo>
                <a:lnTo>
                  <a:pt x="4161" y="4904"/>
                </a:lnTo>
                <a:lnTo>
                  <a:pt x="4178" y="4910"/>
                </a:lnTo>
                <a:lnTo>
                  <a:pt x="4194" y="4916"/>
                </a:lnTo>
                <a:lnTo>
                  <a:pt x="4211" y="4922"/>
                </a:lnTo>
                <a:lnTo>
                  <a:pt x="4226" y="4929"/>
                </a:lnTo>
                <a:lnTo>
                  <a:pt x="4241" y="4937"/>
                </a:lnTo>
                <a:lnTo>
                  <a:pt x="4256" y="4944"/>
                </a:lnTo>
                <a:lnTo>
                  <a:pt x="4271" y="4953"/>
                </a:lnTo>
                <a:lnTo>
                  <a:pt x="4299" y="4971"/>
                </a:lnTo>
                <a:lnTo>
                  <a:pt x="4313" y="4982"/>
                </a:lnTo>
                <a:lnTo>
                  <a:pt x="4326" y="4992"/>
                </a:lnTo>
                <a:lnTo>
                  <a:pt x="4338" y="5004"/>
                </a:lnTo>
                <a:lnTo>
                  <a:pt x="4350" y="5015"/>
                </a:lnTo>
                <a:lnTo>
                  <a:pt x="4362" y="5028"/>
                </a:lnTo>
                <a:lnTo>
                  <a:pt x="4374" y="5040"/>
                </a:lnTo>
                <a:lnTo>
                  <a:pt x="4385" y="5054"/>
                </a:lnTo>
                <a:lnTo>
                  <a:pt x="4395" y="5066"/>
                </a:lnTo>
                <a:lnTo>
                  <a:pt x="4406" y="5081"/>
                </a:lnTo>
                <a:lnTo>
                  <a:pt x="4415" y="5094"/>
                </a:lnTo>
                <a:lnTo>
                  <a:pt x="4424" y="5109"/>
                </a:lnTo>
                <a:lnTo>
                  <a:pt x="4433" y="5124"/>
                </a:lnTo>
                <a:lnTo>
                  <a:pt x="4440" y="5139"/>
                </a:lnTo>
                <a:lnTo>
                  <a:pt x="4446" y="5154"/>
                </a:lnTo>
                <a:lnTo>
                  <a:pt x="4460" y="5187"/>
                </a:lnTo>
                <a:close/>
                <a:moveTo>
                  <a:pt x="2781" y="0"/>
                </a:moveTo>
                <a:lnTo>
                  <a:pt x="2781" y="647"/>
                </a:lnTo>
                <a:lnTo>
                  <a:pt x="2051" y="647"/>
                </a:lnTo>
                <a:lnTo>
                  <a:pt x="2051" y="866"/>
                </a:lnTo>
                <a:lnTo>
                  <a:pt x="2781" y="866"/>
                </a:lnTo>
                <a:lnTo>
                  <a:pt x="2781" y="1758"/>
                </a:lnTo>
                <a:lnTo>
                  <a:pt x="2085" y="2453"/>
                </a:lnTo>
                <a:lnTo>
                  <a:pt x="1391" y="3149"/>
                </a:lnTo>
                <a:lnTo>
                  <a:pt x="695" y="3843"/>
                </a:lnTo>
                <a:lnTo>
                  <a:pt x="0" y="4539"/>
                </a:lnTo>
                <a:lnTo>
                  <a:pt x="0" y="5232"/>
                </a:lnTo>
                <a:lnTo>
                  <a:pt x="0" y="5927"/>
                </a:lnTo>
                <a:lnTo>
                  <a:pt x="0" y="6620"/>
                </a:lnTo>
                <a:lnTo>
                  <a:pt x="0" y="7314"/>
                </a:lnTo>
                <a:lnTo>
                  <a:pt x="219" y="7314"/>
                </a:lnTo>
                <a:lnTo>
                  <a:pt x="219" y="6642"/>
                </a:lnTo>
                <a:lnTo>
                  <a:pt x="219" y="5972"/>
                </a:lnTo>
                <a:lnTo>
                  <a:pt x="219" y="5300"/>
                </a:lnTo>
                <a:lnTo>
                  <a:pt x="219" y="4629"/>
                </a:lnTo>
                <a:lnTo>
                  <a:pt x="887" y="3960"/>
                </a:lnTo>
                <a:lnTo>
                  <a:pt x="1554" y="3293"/>
                </a:lnTo>
                <a:lnTo>
                  <a:pt x="2222" y="2625"/>
                </a:lnTo>
                <a:lnTo>
                  <a:pt x="2891" y="1958"/>
                </a:lnTo>
                <a:lnTo>
                  <a:pt x="3558" y="2625"/>
                </a:lnTo>
                <a:lnTo>
                  <a:pt x="4226" y="3293"/>
                </a:lnTo>
                <a:lnTo>
                  <a:pt x="4893" y="3960"/>
                </a:lnTo>
                <a:lnTo>
                  <a:pt x="5562" y="4629"/>
                </a:lnTo>
                <a:lnTo>
                  <a:pt x="5562" y="5300"/>
                </a:lnTo>
                <a:lnTo>
                  <a:pt x="5562" y="5972"/>
                </a:lnTo>
                <a:lnTo>
                  <a:pt x="5562" y="6642"/>
                </a:lnTo>
                <a:lnTo>
                  <a:pt x="5562" y="7314"/>
                </a:lnTo>
                <a:lnTo>
                  <a:pt x="5781" y="7314"/>
                </a:lnTo>
                <a:lnTo>
                  <a:pt x="5781" y="6620"/>
                </a:lnTo>
                <a:lnTo>
                  <a:pt x="5781" y="5927"/>
                </a:lnTo>
                <a:lnTo>
                  <a:pt x="5781" y="5232"/>
                </a:lnTo>
                <a:lnTo>
                  <a:pt x="5781" y="4539"/>
                </a:lnTo>
                <a:lnTo>
                  <a:pt x="5085" y="3843"/>
                </a:lnTo>
                <a:lnTo>
                  <a:pt x="4391" y="3149"/>
                </a:lnTo>
                <a:lnTo>
                  <a:pt x="3695" y="2453"/>
                </a:lnTo>
                <a:lnTo>
                  <a:pt x="3000" y="1758"/>
                </a:lnTo>
                <a:lnTo>
                  <a:pt x="3000" y="866"/>
                </a:lnTo>
                <a:lnTo>
                  <a:pt x="3731" y="866"/>
                </a:lnTo>
                <a:lnTo>
                  <a:pt x="3731" y="647"/>
                </a:lnTo>
                <a:lnTo>
                  <a:pt x="3000" y="647"/>
                </a:lnTo>
                <a:lnTo>
                  <a:pt x="3000" y="0"/>
                </a:lnTo>
                <a:lnTo>
                  <a:pt x="27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96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372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82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060810"/>
            <a:ext cx="8569324" cy="187226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8" y="3933070"/>
            <a:ext cx="8569324" cy="1728240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+mj-lt"/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241ACB4-8A64-402B-9F98-25C902CCF26A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5" y="6424090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538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67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318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5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08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377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515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628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1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411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log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060810"/>
            <a:ext cx="8569324" cy="187226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8" y="3933070"/>
            <a:ext cx="8569324" cy="1728240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+mj-lt"/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241ACB4-8A64-402B-9F98-25C902CCF26A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107504" y="6309320"/>
            <a:ext cx="327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err="1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Hopp</a:t>
            </a:r>
            <a:r>
              <a:rPr lang="fi-FI" sz="1800" dirty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1800" dirty="0" err="1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Samarbete</a:t>
            </a:r>
            <a:r>
              <a:rPr lang="fi-FI" sz="1800" dirty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1800" dirty="0" err="1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Framsteg</a:t>
            </a:r>
            <a:r>
              <a:rPr lang="fi-FI" sz="1800" dirty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13035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2772451" cy="1511299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060574"/>
            <a:ext cx="2772451" cy="432117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203575" y="549275"/>
            <a:ext cx="5653088" cy="5832475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37657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203575" y="549275"/>
            <a:ext cx="5653088" cy="583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203575" y="549275"/>
            <a:ext cx="5653088" cy="5832475"/>
          </a:xfrm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2772451" cy="15113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2060574"/>
            <a:ext cx="2771774" cy="432117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19958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1341438"/>
            <a:ext cx="4212653" cy="259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011" y="1341438"/>
            <a:ext cx="4212653" cy="259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87338" y="46827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44009" y="46827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87338" y="399676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644009" y="399676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87339" y="4005080"/>
            <a:ext cx="4213225" cy="23766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648334" y="4005080"/>
            <a:ext cx="4213225" cy="23766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85788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" y="549275"/>
            <a:ext cx="8569325" cy="1151485"/>
          </a:xfrm>
        </p:spPr>
        <p:txBody>
          <a:bodyPr anchor="b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844780"/>
            <a:ext cx="8569326" cy="4536969"/>
          </a:xfrm>
        </p:spPr>
        <p:txBody>
          <a:bodyPr/>
          <a:lstStyle>
            <a:lvl1pPr marL="179388" indent="-179388"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47675" indent="-179388"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 marL="714375" indent="-88900">
              <a:spcBef>
                <a:spcPts val="600"/>
              </a:spcBef>
              <a:defRPr sz="1800">
                <a:solidFill>
                  <a:schemeClr val="tx1"/>
                </a:solidFill>
              </a:defRPr>
            </a:lvl3pPr>
            <a:lvl4pPr marL="982663" indent="-88900"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 marL="1258888" indent="-96838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7339" y="467937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18190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777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nd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44008" y="1844780"/>
            <a:ext cx="4212655" cy="45369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338" y="549276"/>
            <a:ext cx="8569326" cy="1150938"/>
          </a:xfrm>
        </p:spPr>
        <p:txBody>
          <a:bodyPr anchor="b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87338" y="1844780"/>
            <a:ext cx="4212652" cy="4536970"/>
          </a:xfrm>
        </p:spPr>
        <p:txBody>
          <a:bodyPr/>
          <a:lstStyle>
            <a:lvl1pPr marL="179388" indent="-179388"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47675" indent="-179388"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 marL="714375" indent="-88900">
              <a:spcBef>
                <a:spcPts val="600"/>
              </a:spcBef>
              <a:defRPr sz="1800">
                <a:solidFill>
                  <a:schemeClr val="tx1"/>
                </a:solidFill>
              </a:defRPr>
            </a:lvl3pPr>
            <a:lvl4pPr marL="982663" indent="-88900"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 marL="1258888" indent="-96838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87339" y="467937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09492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325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485AE66-FE8F-4FC1-887C-F9DA1A6A6992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95669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268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3849" y="549275"/>
            <a:ext cx="5652814" cy="7914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3847" y="1340710"/>
            <a:ext cx="5652815" cy="5040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453420"/>
            <a:ext cx="3960440" cy="1442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453420"/>
            <a:ext cx="324222" cy="1442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7339" y="467937"/>
            <a:ext cx="27717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575" y="466688"/>
            <a:ext cx="56530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05504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8" r:id="rId7"/>
    <p:sldLayoutId id="2147483669" r:id="rId8"/>
    <p:sldLayoutId id="2147483664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55" r:id="rId15"/>
    <p:sldLayoutId id="2147483671" r:id="rId16"/>
    <p:sldLayoutId id="2147483665" r:id="rId17"/>
  </p:sldLayoutIdLst>
  <p:transition spd="med">
    <p:fade/>
  </p:transition>
  <p:hf hdr="0" ftr="0"/>
  <p:txStyles>
    <p:titleStyle>
      <a:lvl1pPr algn="l" defTabSz="810433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0" algn="l" defTabSz="810433" rtl="0" eaLnBrk="1" latinLnBrk="0" hangingPunct="1"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88900" algn="l" defTabSz="810433" rtl="0" eaLnBrk="1" latinLnBrk="0" hangingPunct="1">
        <a:spcBef>
          <a:spcPts val="0"/>
        </a:spcBef>
        <a:buFont typeface="Times New Roman" pitchFamily="18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75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88900" algn="l" defTabSz="810433" rtl="0" eaLnBrk="1" latinLnBrk="0" hangingPunct="1">
        <a:spcBef>
          <a:spcPts val="0"/>
        </a:spcBef>
        <a:buFont typeface="Times New Roman" pitchFamily="18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2050" indent="-8255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36688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04975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73263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0A33-A799-4AE5-A685-2C12EA441830}" type="datetimeFigureOut">
              <a:rPr lang="fi-FI" smtClean="0"/>
              <a:t>18.4.2019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34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62720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Presentaation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34D398F-BA08-4FC8-A8BE-802DB02E9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r="5612"/>
          <a:stretch/>
        </p:blipFill>
        <p:spPr>
          <a:xfrm>
            <a:off x="0" y="-66628"/>
            <a:ext cx="9144000" cy="69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582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Presentaation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5140426-762A-4D15-AC39-39398B11F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r="11003"/>
          <a:stretch/>
        </p:blipFill>
        <p:spPr>
          <a:xfrm>
            <a:off x="0" y="-104467"/>
            <a:ext cx="9144000" cy="68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438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Presentaation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B70E00-37BA-4623-87BA-3F2C05EA0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9702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bild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församlingens</a:t>
            </a:r>
            <a:r>
              <a:rPr lang="fi-FI" dirty="0"/>
              <a:t> </a:t>
            </a:r>
            <a:r>
              <a:rPr lang="fi-FI" dirty="0" err="1"/>
              <a:t>missionär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76103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438-6E48-4B51-ABF4-64376674F15E}" type="datetime1">
              <a:rPr lang="fi-FI" smtClean="0"/>
              <a:t>18.4.2019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61638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Presentaation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0970EBD-63F5-47F7-9204-D7352E177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253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Presentaation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1A3D3-FA54-42DC-AC77-66025F532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88" y="0"/>
            <a:ext cx="5145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104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Presentaation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698480A-40B1-4159-833B-231EE4CA9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r="2082"/>
          <a:stretch/>
        </p:blipFill>
        <p:spPr>
          <a:xfrm>
            <a:off x="-1" y="-306055"/>
            <a:ext cx="9144001" cy="71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995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Presentaation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9FAB1FB-843B-4043-BA03-F1B2E53E4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840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Presentaation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3CFD4C3-1286-4289-8FB2-32FF95D49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1783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Presentaation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A154A4D-BACB-497C-8A12-D6E8DA52A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520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Presentaation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0387BE7-81EB-4489-8F52-DF49A2612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r="9445"/>
          <a:stretch/>
        </p:blipFill>
        <p:spPr>
          <a:xfrm>
            <a:off x="1" y="-15343"/>
            <a:ext cx="9144000" cy="68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28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Presentaation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6AB-B2AD-4A7B-9362-ACBAF4FB4B94}" type="datetime1">
              <a:rPr lang="fi-FI" smtClean="0"/>
              <a:t>18.4.2019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0D96946-9842-48F5-BD21-9DD0528A6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r="5513"/>
          <a:stretch/>
        </p:blipFill>
        <p:spPr>
          <a:xfrm>
            <a:off x="0" y="16361"/>
            <a:ext cx="9144000" cy="68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8385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uomenlahetysseura_4_3_malli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suomenlahetysseura_4_3_malli</Template>
  <TotalTime>944</TotalTime>
  <Words>57</Words>
  <Application>Microsoft Office PowerPoint</Application>
  <PresentationFormat>Näytössä katseltava diaesitys (4:3)</PresentationFormat>
  <Paragraphs>40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Circular Std Bold</vt:lpstr>
      <vt:lpstr>Times New Roman</vt:lpstr>
      <vt:lpstr>suomenlahetysseura_4_3_malli</vt:lpstr>
      <vt:lpstr>Mukautettu suunnittelumalli</vt:lpstr>
      <vt:lpstr>PowerPoint-esitys</vt:lpstr>
      <vt:lpstr>Presentaation väliotsikko</vt:lpstr>
      <vt:lpstr>Presentaation väliotsikko</vt:lpstr>
      <vt:lpstr>Presentaation väliotsikko</vt:lpstr>
      <vt:lpstr>Presentaation väliotsikko</vt:lpstr>
      <vt:lpstr>Presentaation väliotsikko</vt:lpstr>
      <vt:lpstr>Presentaation väliotsikko</vt:lpstr>
      <vt:lpstr>Presentaation väliotsikko</vt:lpstr>
      <vt:lpstr>Presentaation väliotsikko</vt:lpstr>
      <vt:lpstr>Presentaation väliotsikko</vt:lpstr>
      <vt:lpstr>Presentaation väliotsikko</vt:lpstr>
      <vt:lpstr>Presentaation väliotsikko</vt:lpstr>
      <vt:lpstr>bild på församlingens missionär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Kulonen Jarmo</dc:creator>
  <cp:lastModifiedBy>Steffansson-Myrskog Charlotte</cp:lastModifiedBy>
  <cp:revision>37</cp:revision>
  <dcterms:created xsi:type="dcterms:W3CDTF">2016-02-25T09:40:06Z</dcterms:created>
  <dcterms:modified xsi:type="dcterms:W3CDTF">2019-04-18T07:02:02Z</dcterms:modified>
</cp:coreProperties>
</file>