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8299113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57" d="100"/>
          <a:sy n="57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varuste&#10;&#10;Kuvaus luotu automaattisesti">
            <a:extLst>
              <a:ext uri="{FF2B5EF4-FFF2-40B4-BE49-F238E27FC236}">
                <a16:creationId xmlns:a16="http://schemas.microsoft.com/office/drawing/2014/main" id="{191BE9EA-0C62-4343-9AFA-E03AD5BD9A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8290130" cy="10296525"/>
          </a:xfrm>
          <a:prstGeom prst="rect">
            <a:avLst/>
          </a:prstGeom>
        </p:spPr>
      </p:pic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66FAE41C-E73E-486F-914D-A4E638C8D0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46400" y="8085138"/>
            <a:ext cx="2293938" cy="198755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br>
              <a:rPr lang="sv-FI" dirty="0"/>
            </a:br>
            <a:r>
              <a:rPr lang="sv-FI" dirty="0"/>
              <a:t>Klistra in församlingens logo här</a:t>
            </a:r>
            <a:endParaRPr lang="fi-FI" dirty="0"/>
          </a:p>
        </p:txBody>
      </p:sp>
      <p:pic>
        <p:nvPicPr>
          <p:cNvPr id="5" name="Kuva 4" descr="Huopakynä">
            <a:extLst>
              <a:ext uri="{FF2B5EF4-FFF2-40B4-BE49-F238E27FC236}">
                <a16:creationId xmlns:a16="http://schemas.microsoft.com/office/drawing/2014/main" id="{0786339A-BEBB-432D-9602-CAB7E0F30C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53755" y="6221473"/>
            <a:ext cx="914400" cy="914400"/>
          </a:xfrm>
          <a:prstGeom prst="rect">
            <a:avLst/>
          </a:prstGeom>
        </p:spPr>
      </p:pic>
      <p:pic>
        <p:nvPicPr>
          <p:cNvPr id="7" name="Kuva 6" descr="Päiväkalenteri">
            <a:extLst>
              <a:ext uri="{FF2B5EF4-FFF2-40B4-BE49-F238E27FC236}">
                <a16:creationId xmlns:a16="http://schemas.microsoft.com/office/drawing/2014/main" id="{CCC86D81-9471-4187-9BA6-6C5E54E11D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53755" y="3247203"/>
            <a:ext cx="914400" cy="914400"/>
          </a:xfrm>
          <a:prstGeom prst="rect">
            <a:avLst/>
          </a:prstGeom>
        </p:spPr>
      </p:pic>
      <p:pic>
        <p:nvPicPr>
          <p:cNvPr id="10" name="Kuva 9" descr="Kello">
            <a:extLst>
              <a:ext uri="{FF2B5EF4-FFF2-40B4-BE49-F238E27FC236}">
                <a16:creationId xmlns:a16="http://schemas.microsoft.com/office/drawing/2014/main" id="{41F11AB3-DE60-4502-B305-001D96B0F97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53755" y="47343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50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9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95303" y="548195"/>
            <a:ext cx="3945746" cy="872582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064" y="548195"/>
            <a:ext cx="11608500" cy="872582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16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33" y="2566982"/>
            <a:ext cx="15782985" cy="4283068"/>
          </a:xfrm>
        </p:spPr>
        <p:txBody>
          <a:bodyPr anchor="b"/>
          <a:lstStyle>
            <a:lvl1pPr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8533" y="6890570"/>
            <a:ext cx="15782985" cy="2252364"/>
          </a:xfrm>
        </p:spPr>
        <p:txBody>
          <a:bodyPr/>
          <a:lstStyle>
            <a:lvl1pPr marL="0" indent="0">
              <a:buNone/>
              <a:defRPr sz="3602">
                <a:solidFill>
                  <a:schemeClr val="tx1">
                    <a:tint val="75000"/>
                  </a:schemeClr>
                </a:solidFill>
              </a:defRPr>
            </a:lvl1pPr>
            <a:lvl2pPr marL="686211" indent="0">
              <a:buNone/>
              <a:defRPr sz="3002">
                <a:solidFill>
                  <a:schemeClr val="tx1">
                    <a:tint val="75000"/>
                  </a:schemeClr>
                </a:solidFill>
              </a:defRPr>
            </a:lvl2pPr>
            <a:lvl3pPr marL="1372423" indent="0"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 marL="2058634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4pPr>
            <a:lvl5pPr marL="2744846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5pPr>
            <a:lvl6pPr marL="3431057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6pPr>
            <a:lvl7pPr marL="4117269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7pPr>
            <a:lvl8pPr marL="480348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8pPr>
            <a:lvl9pPr marL="5489692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37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064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3926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6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7" y="548195"/>
            <a:ext cx="15782985" cy="199018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48" y="2524080"/>
            <a:ext cx="7741382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48" y="3761092"/>
            <a:ext cx="7741382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63926" y="2524080"/>
            <a:ext cx="7779506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63926" y="3761092"/>
            <a:ext cx="7779506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8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40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506" y="1482510"/>
            <a:ext cx="9263926" cy="7317206"/>
          </a:xfrm>
        </p:spPr>
        <p:txBody>
          <a:bodyPr/>
          <a:lstStyle>
            <a:lvl1pPr>
              <a:defRPr sz="4803"/>
            </a:lvl1pPr>
            <a:lvl2pPr>
              <a:defRPr sz="4203"/>
            </a:lvl2pPr>
            <a:lvl3pPr>
              <a:defRPr sz="3602"/>
            </a:lvl3pPr>
            <a:lvl4pPr>
              <a:defRPr sz="3002"/>
            </a:lvl4pPr>
            <a:lvl5pPr>
              <a:defRPr sz="3002"/>
            </a:lvl5pPr>
            <a:lvl6pPr>
              <a:defRPr sz="3002"/>
            </a:lvl6pPr>
            <a:lvl7pPr>
              <a:defRPr sz="3002"/>
            </a:lvl7pPr>
            <a:lvl8pPr>
              <a:defRPr sz="3002"/>
            </a:lvl8pPr>
            <a:lvl9pPr>
              <a:defRPr sz="3002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32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9506" y="1482510"/>
            <a:ext cx="9263926" cy="7317206"/>
          </a:xfrm>
        </p:spPr>
        <p:txBody>
          <a:bodyPr anchor="t"/>
          <a:lstStyle>
            <a:lvl1pPr marL="0" indent="0">
              <a:buNone/>
              <a:defRPr sz="4803"/>
            </a:lvl1pPr>
            <a:lvl2pPr marL="686211" indent="0">
              <a:buNone/>
              <a:defRPr sz="4203"/>
            </a:lvl2pPr>
            <a:lvl3pPr marL="1372423" indent="0">
              <a:buNone/>
              <a:defRPr sz="3602"/>
            </a:lvl3pPr>
            <a:lvl4pPr marL="2058634" indent="0">
              <a:buNone/>
              <a:defRPr sz="3002"/>
            </a:lvl4pPr>
            <a:lvl5pPr marL="2744846" indent="0">
              <a:buNone/>
              <a:defRPr sz="3002"/>
            </a:lvl5pPr>
            <a:lvl6pPr marL="3431057" indent="0">
              <a:buNone/>
              <a:defRPr sz="3002"/>
            </a:lvl6pPr>
            <a:lvl7pPr marL="4117269" indent="0">
              <a:buNone/>
              <a:defRPr sz="3002"/>
            </a:lvl7pPr>
            <a:lvl8pPr marL="4803480" indent="0">
              <a:buNone/>
              <a:defRPr sz="3002"/>
            </a:lvl8pPr>
            <a:lvl9pPr marL="5489692" indent="0">
              <a:buNone/>
              <a:defRPr sz="3002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07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064" y="548195"/>
            <a:ext cx="15782985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64" y="2740973"/>
            <a:ext cx="15782985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064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3BB5-9BC9-734E-865F-7B1060190DCD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1581" y="9543354"/>
            <a:ext cx="6175951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23749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71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2423" rtl="0" eaLnBrk="1" latinLnBrk="0" hangingPunct="1">
        <a:lnSpc>
          <a:spcPct val="90000"/>
        </a:lnSpc>
        <a:spcBef>
          <a:spcPct val="0"/>
        </a:spcBef>
        <a:buNone/>
        <a:defRPr sz="66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106" indent="-343106" algn="l" defTabSz="1372423" rtl="0" eaLnBrk="1" latinLnBrk="0" hangingPunct="1">
        <a:lnSpc>
          <a:spcPct val="90000"/>
        </a:lnSpc>
        <a:spcBef>
          <a:spcPts val="1501"/>
        </a:spcBef>
        <a:buFont typeface="Arial" panose="020B0604020202020204" pitchFamily="34" charset="0"/>
        <a:buChar char="•"/>
        <a:defRPr sz="4203" kern="1200">
          <a:solidFill>
            <a:schemeClr val="tx1"/>
          </a:solidFill>
          <a:latin typeface="+mn-lt"/>
          <a:ea typeface="+mn-ea"/>
          <a:cs typeface="+mn-cs"/>
        </a:defRPr>
      </a:lvl1pPr>
      <a:lvl2pPr marL="1029317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2" kern="1200">
          <a:solidFill>
            <a:schemeClr val="tx1"/>
          </a:solidFill>
          <a:latin typeface="+mn-lt"/>
          <a:ea typeface="+mn-ea"/>
          <a:cs typeface="+mn-cs"/>
        </a:defRPr>
      </a:lvl2pPr>
      <a:lvl3pPr marL="1715529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2" kern="1200">
          <a:solidFill>
            <a:schemeClr val="tx1"/>
          </a:solidFill>
          <a:latin typeface="+mn-lt"/>
          <a:ea typeface="+mn-ea"/>
          <a:cs typeface="+mn-cs"/>
        </a:defRPr>
      </a:lvl3pPr>
      <a:lvl4pPr marL="2401740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3087952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774163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460375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5146586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832798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1pPr>
      <a:lvl2pPr marL="686211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372423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3pPr>
      <a:lvl4pPr marL="2058634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2744846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431057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117269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480348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489692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6E18DDE3-2E0C-47FA-B3B0-7BBC81F99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B491A6A-F556-4FDF-A86B-CDB57C12592B}"/>
              </a:ext>
            </a:extLst>
          </p:cNvPr>
          <p:cNvSpPr txBox="1"/>
          <p:nvPr/>
        </p:nvSpPr>
        <p:spPr>
          <a:xfrm>
            <a:off x="10348686" y="2018346"/>
            <a:ext cx="795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</a:t>
            </a:r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evenemangets</a:t>
            </a:r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rubrik</a:t>
            </a:r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här</a:t>
            </a:r>
            <a:endParaRPr lang="fi-FI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3EC6C24-C75E-4EE3-A15C-E233790CD96E}"/>
              </a:ext>
            </a:extLst>
          </p:cNvPr>
          <p:cNvSpPr txBox="1"/>
          <p:nvPr/>
        </p:nvSpPr>
        <p:spPr>
          <a:xfrm>
            <a:off x="12586447" y="3363755"/>
            <a:ext cx="290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datum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B625442-B329-445F-8A03-205BD3E3155D}"/>
              </a:ext>
            </a:extLst>
          </p:cNvPr>
          <p:cNvSpPr txBox="1"/>
          <p:nvPr/>
        </p:nvSpPr>
        <p:spPr>
          <a:xfrm>
            <a:off x="12586447" y="4825096"/>
            <a:ext cx="3294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fi-F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tidpunkt</a:t>
            </a:r>
            <a:endParaRPr lang="fi-FI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BC1DA0C-1C81-4D9B-A1AC-5C6BF6293A22}"/>
              </a:ext>
            </a:extLst>
          </p:cNvPr>
          <p:cNvSpPr txBox="1"/>
          <p:nvPr/>
        </p:nvSpPr>
        <p:spPr>
          <a:xfrm>
            <a:off x="12586447" y="6455117"/>
            <a:ext cx="3294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fi-F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plats</a:t>
            </a:r>
            <a:endParaRPr lang="fi-FI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1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16</Words>
  <Application>Microsoft Office PowerPoint</Application>
  <PresentationFormat>Mukautettu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Steffansson-Myrskog Charlotte</cp:lastModifiedBy>
  <cp:revision>13</cp:revision>
  <dcterms:created xsi:type="dcterms:W3CDTF">2019-02-22T11:16:01Z</dcterms:created>
  <dcterms:modified xsi:type="dcterms:W3CDTF">2021-04-23T04:33:20Z</dcterms:modified>
</cp:coreProperties>
</file>