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0" r:id="rId5"/>
    <p:sldId id="278" r:id="rId6"/>
    <p:sldId id="265" r:id="rId7"/>
    <p:sldId id="274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13420-534F-4CA8-B70F-F9F658E8AA14}" v="23" dt="2021-04-06T12:34:43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 Annika" userId="1b9157c8-e404-413d-910e-8fdc63eda5ae" providerId="ADAL" clId="{B2413420-534F-4CA8-B70F-F9F658E8AA14}"/>
    <pc:docChg chg="modSld">
      <pc:chgData name="Haga Annika" userId="1b9157c8-e404-413d-910e-8fdc63eda5ae" providerId="ADAL" clId="{B2413420-534F-4CA8-B70F-F9F658E8AA14}" dt="2021-04-06T12:34:43.120" v="33"/>
      <pc:docMkLst>
        <pc:docMk/>
      </pc:docMkLst>
      <pc:sldChg chg="modSp mod setBg">
        <pc:chgData name="Haga Annika" userId="1b9157c8-e404-413d-910e-8fdc63eda5ae" providerId="ADAL" clId="{B2413420-534F-4CA8-B70F-F9F658E8AA14}" dt="2021-04-06T12:26:29.098" v="23" actId="1076"/>
        <pc:sldMkLst>
          <pc:docMk/>
          <pc:sldMk cId="3199255363" sldId="260"/>
        </pc:sldMkLst>
        <pc:spChg chg="mod">
          <ac:chgData name="Haga Annika" userId="1b9157c8-e404-413d-910e-8fdc63eda5ae" providerId="ADAL" clId="{B2413420-534F-4CA8-B70F-F9F658E8AA14}" dt="2021-04-06T12:26:29.098" v="23" actId="1076"/>
          <ac:spMkLst>
            <pc:docMk/>
            <pc:sldMk cId="3199255363" sldId="260"/>
            <ac:spMk id="8" creationId="{22370484-DB6B-4EBF-AC4E-29F0D7984E35}"/>
          </ac:spMkLst>
        </pc:spChg>
        <pc:spChg chg="mod">
          <ac:chgData name="Haga Annika" userId="1b9157c8-e404-413d-910e-8fdc63eda5ae" providerId="ADAL" clId="{B2413420-534F-4CA8-B70F-F9F658E8AA14}" dt="2021-04-06T12:26:23.395" v="22" actId="1076"/>
          <ac:spMkLst>
            <pc:docMk/>
            <pc:sldMk cId="3199255363" sldId="260"/>
            <ac:spMk id="19" creationId="{A60A34D5-45F2-4081-A662-1BC409770BBE}"/>
          </ac:spMkLst>
        </pc:spChg>
      </pc:sldChg>
      <pc:sldChg chg="modSp mod setBg">
        <pc:chgData name="Haga Annika" userId="1b9157c8-e404-413d-910e-8fdc63eda5ae" providerId="ADAL" clId="{B2413420-534F-4CA8-B70F-F9F658E8AA14}" dt="2021-04-06T12:29:38.189" v="27" actId="1076"/>
        <pc:sldMkLst>
          <pc:docMk/>
          <pc:sldMk cId="1240410560" sldId="263"/>
        </pc:sldMkLst>
        <pc:spChg chg="mod">
          <ac:chgData name="Haga Annika" userId="1b9157c8-e404-413d-910e-8fdc63eda5ae" providerId="ADAL" clId="{B2413420-534F-4CA8-B70F-F9F658E8AA14}" dt="2021-04-06T12:29:38.189" v="27" actId="1076"/>
          <ac:spMkLst>
            <pc:docMk/>
            <pc:sldMk cId="1240410560" sldId="263"/>
            <ac:spMk id="8" creationId="{22370484-DB6B-4EBF-AC4E-29F0D7984E35}"/>
          </ac:spMkLst>
        </pc:spChg>
        <pc:spChg chg="mod">
          <ac:chgData name="Haga Annika" userId="1b9157c8-e404-413d-910e-8fdc63eda5ae" providerId="ADAL" clId="{B2413420-534F-4CA8-B70F-F9F658E8AA14}" dt="2021-04-06T12:29:33.100" v="26" actId="1076"/>
          <ac:spMkLst>
            <pc:docMk/>
            <pc:sldMk cId="1240410560" sldId="263"/>
            <ac:spMk id="19" creationId="{A60A34D5-45F2-4081-A662-1BC409770BBE}"/>
          </ac:spMkLst>
        </pc:spChg>
      </pc:sldChg>
      <pc:sldChg chg="modSp mod setBg">
        <pc:chgData name="Haga Annika" userId="1b9157c8-e404-413d-910e-8fdc63eda5ae" providerId="ADAL" clId="{B2413420-534F-4CA8-B70F-F9F658E8AA14}" dt="2021-04-06T12:15:56.298" v="11"/>
        <pc:sldMkLst>
          <pc:docMk/>
          <pc:sldMk cId="1011439285" sldId="265"/>
        </pc:sldMkLst>
        <pc:spChg chg="mod">
          <ac:chgData name="Haga Annika" userId="1b9157c8-e404-413d-910e-8fdc63eda5ae" providerId="ADAL" clId="{B2413420-534F-4CA8-B70F-F9F658E8AA14}" dt="2021-04-06T12:04:02.708" v="2" actId="1076"/>
          <ac:spMkLst>
            <pc:docMk/>
            <pc:sldMk cId="1011439285" sldId="265"/>
            <ac:spMk id="4" creationId="{DCEEA388-67E1-4CA3-BCB6-9D6634EC27D7}"/>
          </ac:spMkLst>
        </pc:spChg>
        <pc:spChg chg="mod">
          <ac:chgData name="Haga Annika" userId="1b9157c8-e404-413d-910e-8fdc63eda5ae" providerId="ADAL" clId="{B2413420-534F-4CA8-B70F-F9F658E8AA14}" dt="2021-04-06T12:04:09.496" v="3" actId="1076"/>
          <ac:spMkLst>
            <pc:docMk/>
            <pc:sldMk cId="1011439285" sldId="265"/>
            <ac:spMk id="8" creationId="{22370484-DB6B-4EBF-AC4E-29F0D7984E35}"/>
          </ac:spMkLst>
        </pc:spChg>
      </pc:sldChg>
      <pc:sldChg chg="modSp mod setBg">
        <pc:chgData name="Haga Annika" userId="1b9157c8-e404-413d-910e-8fdc63eda5ae" providerId="ADAL" clId="{B2413420-534F-4CA8-B70F-F9F658E8AA14}" dt="2021-04-06T12:34:43.120" v="33"/>
        <pc:sldMkLst>
          <pc:docMk/>
          <pc:sldMk cId="789467050" sldId="266"/>
        </pc:sldMkLst>
        <pc:spChg chg="mod">
          <ac:chgData name="Haga Annika" userId="1b9157c8-e404-413d-910e-8fdc63eda5ae" providerId="ADAL" clId="{B2413420-534F-4CA8-B70F-F9F658E8AA14}" dt="2021-04-06T12:34:05.878" v="31" actId="1076"/>
          <ac:spMkLst>
            <pc:docMk/>
            <pc:sldMk cId="789467050" sldId="266"/>
            <ac:spMk id="8" creationId="{22370484-DB6B-4EBF-AC4E-29F0D7984E35}"/>
          </ac:spMkLst>
        </pc:spChg>
        <pc:spChg chg="mod">
          <ac:chgData name="Haga Annika" userId="1b9157c8-e404-413d-910e-8fdc63eda5ae" providerId="ADAL" clId="{B2413420-534F-4CA8-B70F-F9F658E8AA14}" dt="2021-04-06T12:33:59.400" v="30" actId="1076"/>
          <ac:spMkLst>
            <pc:docMk/>
            <pc:sldMk cId="789467050" sldId="266"/>
            <ac:spMk id="19" creationId="{A60A34D5-45F2-4081-A662-1BC409770BBE}"/>
          </ac:spMkLst>
        </pc:spChg>
      </pc:sldChg>
      <pc:sldChg chg="modSp mod setBg">
        <pc:chgData name="Haga Annika" userId="1b9157c8-e404-413d-910e-8fdc63eda5ae" providerId="ADAL" clId="{B2413420-534F-4CA8-B70F-F9F658E8AA14}" dt="2021-04-06T12:16:20.449" v="13"/>
        <pc:sldMkLst>
          <pc:docMk/>
          <pc:sldMk cId="769220276" sldId="274"/>
        </pc:sldMkLst>
        <pc:spChg chg="mod">
          <ac:chgData name="Haga Annika" userId="1b9157c8-e404-413d-910e-8fdc63eda5ae" providerId="ADAL" clId="{B2413420-534F-4CA8-B70F-F9F658E8AA14}" dt="2021-04-06T12:06:32.755" v="7" actId="1076"/>
          <ac:spMkLst>
            <pc:docMk/>
            <pc:sldMk cId="769220276" sldId="274"/>
            <ac:spMk id="8" creationId="{22370484-DB6B-4EBF-AC4E-29F0D7984E35}"/>
          </ac:spMkLst>
        </pc:spChg>
        <pc:spChg chg="mod">
          <ac:chgData name="Haga Annika" userId="1b9157c8-e404-413d-910e-8fdc63eda5ae" providerId="ADAL" clId="{B2413420-534F-4CA8-B70F-F9F658E8AA14}" dt="2021-04-06T12:06:24.597" v="6" actId="1076"/>
          <ac:spMkLst>
            <pc:docMk/>
            <pc:sldMk cId="769220276" sldId="274"/>
            <ac:spMk id="19" creationId="{A60A34D5-45F2-4081-A662-1BC409770BBE}"/>
          </ac:spMkLst>
        </pc:spChg>
      </pc:sldChg>
      <pc:sldChg chg="modSp mod setBg">
        <pc:chgData name="Haga Annika" userId="1b9157c8-e404-413d-910e-8fdc63eda5ae" providerId="ADAL" clId="{B2413420-534F-4CA8-B70F-F9F658E8AA14}" dt="2021-04-06T12:20:52.479" v="19"/>
        <pc:sldMkLst>
          <pc:docMk/>
          <pc:sldMk cId="2733121699" sldId="278"/>
        </pc:sldMkLst>
        <pc:spChg chg="mod">
          <ac:chgData name="Haga Annika" userId="1b9157c8-e404-413d-910e-8fdc63eda5ae" providerId="ADAL" clId="{B2413420-534F-4CA8-B70F-F9F658E8AA14}" dt="2021-04-06T12:20:05.167" v="17" actId="1076"/>
          <ac:spMkLst>
            <pc:docMk/>
            <pc:sldMk cId="2733121699" sldId="278"/>
            <ac:spMk id="8" creationId="{22370484-DB6B-4EBF-AC4E-29F0D7984E35}"/>
          </ac:spMkLst>
        </pc:spChg>
        <pc:spChg chg="mod">
          <ac:chgData name="Haga Annika" userId="1b9157c8-e404-413d-910e-8fdc63eda5ae" providerId="ADAL" clId="{B2413420-534F-4CA8-B70F-F9F658E8AA14}" dt="2021-04-06T12:19:58.341" v="16" actId="1076"/>
          <ac:spMkLst>
            <pc:docMk/>
            <pc:sldMk cId="2733121699" sldId="278"/>
            <ac:spMk id="19" creationId="{A60A34D5-45F2-4081-A662-1BC409770B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79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823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804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182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106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927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264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334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24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104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097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29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08430" y="4247078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646630" y="324433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19925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9760" y="39624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27960" y="298196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73312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59280" y="37896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CEEA388-67E1-4CA3-BCB6-9D6634EC27D7}"/>
              </a:ext>
            </a:extLst>
          </p:cNvPr>
          <p:cNvSpPr txBox="1"/>
          <p:nvPr/>
        </p:nvSpPr>
        <p:spPr>
          <a:xfrm>
            <a:off x="2697480" y="282448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01143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08480" y="423672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63520" y="324433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76922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376936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687320" y="28448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240410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59280" y="393192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73680" y="293624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78946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2398A9-8138-4AD0-8A0B-895AE5059C75}"/>
</file>

<file path=customXml/itemProps2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1788</TotalTime>
  <Words>12</Words>
  <Application>Microsoft Office PowerPoint</Application>
  <PresentationFormat>Laajakuva</PresentationFormat>
  <Paragraphs>12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15</cp:revision>
  <dcterms:created xsi:type="dcterms:W3CDTF">2020-04-08T10:46:26Z</dcterms:created>
  <dcterms:modified xsi:type="dcterms:W3CDTF">2021-04-06T12:35:04Z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