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0" r:id="rId5"/>
    <p:sldId id="275" r:id="rId6"/>
    <p:sldId id="272" r:id="rId7"/>
    <p:sldId id="268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18D77E-B23B-40E1-A8C4-13BCC28BE4DE}" v="10" dt="2021-04-07T11:05:28.7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Haga" userId="1b9157c8-e404-413d-910e-8fdc63eda5ae" providerId="ADAL" clId="{AA18D77E-B23B-40E1-A8C4-13BCC28BE4DE}"/>
    <pc:docChg chg="modSld">
      <pc:chgData name="Annika Haga" userId="1b9157c8-e404-413d-910e-8fdc63eda5ae" providerId="ADAL" clId="{AA18D77E-B23B-40E1-A8C4-13BCC28BE4DE}" dt="2021-04-07T11:05:44.967" v="20" actId="1076"/>
      <pc:docMkLst>
        <pc:docMk/>
      </pc:docMkLst>
      <pc:sldChg chg="modSp mod setBg">
        <pc:chgData name="Annika Haga" userId="1b9157c8-e404-413d-910e-8fdc63eda5ae" providerId="ADAL" clId="{AA18D77E-B23B-40E1-A8C4-13BCC28BE4DE}" dt="2021-04-07T10:55:04.987" v="8" actId="1076"/>
        <pc:sldMkLst>
          <pc:docMk/>
          <pc:sldMk cId="3764907174" sldId="268"/>
        </pc:sldMkLst>
        <pc:spChg chg="mod">
          <ac:chgData name="Annika Haga" userId="1b9157c8-e404-413d-910e-8fdc63eda5ae" providerId="ADAL" clId="{AA18D77E-B23B-40E1-A8C4-13BCC28BE4DE}" dt="2021-04-07T10:55:04.987" v="8" actId="1076"/>
          <ac:spMkLst>
            <pc:docMk/>
            <pc:sldMk cId="3764907174" sldId="268"/>
            <ac:spMk id="8" creationId="{22370484-DB6B-4EBF-AC4E-29F0D7984E35}"/>
          </ac:spMkLst>
        </pc:spChg>
        <pc:spChg chg="mod">
          <ac:chgData name="Annika Haga" userId="1b9157c8-e404-413d-910e-8fdc63eda5ae" providerId="ADAL" clId="{AA18D77E-B23B-40E1-A8C4-13BCC28BE4DE}" dt="2021-04-07T10:55:00.960" v="7" actId="1076"/>
          <ac:spMkLst>
            <pc:docMk/>
            <pc:sldMk cId="3764907174" sldId="268"/>
            <ac:spMk id="19" creationId="{A60A34D5-45F2-4081-A662-1BC409770BBE}"/>
          </ac:spMkLst>
        </pc:spChg>
      </pc:sldChg>
      <pc:sldChg chg="modSp mod setBg">
        <pc:chgData name="Annika Haga" userId="1b9157c8-e404-413d-910e-8fdc63eda5ae" providerId="ADAL" clId="{AA18D77E-B23B-40E1-A8C4-13BCC28BE4DE}" dt="2021-04-07T11:05:44.967" v="20" actId="1076"/>
        <pc:sldMkLst>
          <pc:docMk/>
          <pc:sldMk cId="2068715596" sldId="270"/>
        </pc:sldMkLst>
        <pc:spChg chg="mod">
          <ac:chgData name="Annika Haga" userId="1b9157c8-e404-413d-910e-8fdc63eda5ae" providerId="ADAL" clId="{AA18D77E-B23B-40E1-A8C4-13BCC28BE4DE}" dt="2021-04-07T11:05:44.967" v="20" actId="1076"/>
          <ac:spMkLst>
            <pc:docMk/>
            <pc:sldMk cId="2068715596" sldId="270"/>
            <ac:spMk id="8" creationId="{22370484-DB6B-4EBF-AC4E-29F0D7984E35}"/>
          </ac:spMkLst>
        </pc:spChg>
        <pc:spChg chg="mod">
          <ac:chgData name="Annika Haga" userId="1b9157c8-e404-413d-910e-8fdc63eda5ae" providerId="ADAL" clId="{AA18D77E-B23B-40E1-A8C4-13BCC28BE4DE}" dt="2021-04-07T11:05:39.714" v="19" actId="1076"/>
          <ac:spMkLst>
            <pc:docMk/>
            <pc:sldMk cId="2068715596" sldId="270"/>
            <ac:spMk id="19" creationId="{A60A34D5-45F2-4081-A662-1BC409770BBE}"/>
          </ac:spMkLst>
        </pc:spChg>
      </pc:sldChg>
      <pc:sldChg chg="modSp mod setBg">
        <pc:chgData name="Annika Haga" userId="1b9157c8-e404-413d-910e-8fdc63eda5ae" providerId="ADAL" clId="{AA18D77E-B23B-40E1-A8C4-13BCC28BE4DE}" dt="2021-04-07T11:02:13.042" v="16" actId="1076"/>
        <pc:sldMkLst>
          <pc:docMk/>
          <pc:sldMk cId="116096409" sldId="272"/>
        </pc:sldMkLst>
        <pc:spChg chg="mod">
          <ac:chgData name="Annika Haga" userId="1b9157c8-e404-413d-910e-8fdc63eda5ae" providerId="ADAL" clId="{AA18D77E-B23B-40E1-A8C4-13BCC28BE4DE}" dt="2021-04-07T11:02:13.042" v="16" actId="1076"/>
          <ac:spMkLst>
            <pc:docMk/>
            <pc:sldMk cId="116096409" sldId="272"/>
            <ac:spMk id="8" creationId="{22370484-DB6B-4EBF-AC4E-29F0D7984E35}"/>
          </ac:spMkLst>
        </pc:spChg>
        <pc:spChg chg="mod">
          <ac:chgData name="Annika Haga" userId="1b9157c8-e404-413d-910e-8fdc63eda5ae" providerId="ADAL" clId="{AA18D77E-B23B-40E1-A8C4-13BCC28BE4DE}" dt="2021-04-07T11:02:05.421" v="15" actId="1076"/>
          <ac:spMkLst>
            <pc:docMk/>
            <pc:sldMk cId="116096409" sldId="272"/>
            <ac:spMk id="19" creationId="{A60A34D5-45F2-4081-A662-1BC409770BBE}"/>
          </ac:spMkLst>
        </pc:spChg>
      </pc:sldChg>
      <pc:sldChg chg="modSp mod setBg">
        <pc:chgData name="Annika Haga" userId="1b9157c8-e404-413d-910e-8fdc63eda5ae" providerId="ADAL" clId="{AA18D77E-B23B-40E1-A8C4-13BCC28BE4DE}" dt="2021-04-07T10:58:13.324" v="12" actId="1076"/>
        <pc:sldMkLst>
          <pc:docMk/>
          <pc:sldMk cId="4258027738" sldId="275"/>
        </pc:sldMkLst>
        <pc:spChg chg="mod">
          <ac:chgData name="Annika Haga" userId="1b9157c8-e404-413d-910e-8fdc63eda5ae" providerId="ADAL" clId="{AA18D77E-B23B-40E1-A8C4-13BCC28BE4DE}" dt="2021-04-07T10:58:13.324" v="12" actId="1076"/>
          <ac:spMkLst>
            <pc:docMk/>
            <pc:sldMk cId="4258027738" sldId="275"/>
            <ac:spMk id="8" creationId="{22370484-DB6B-4EBF-AC4E-29F0D7984E35}"/>
          </ac:spMkLst>
        </pc:spChg>
        <pc:spChg chg="mod">
          <ac:chgData name="Annika Haga" userId="1b9157c8-e404-413d-910e-8fdc63eda5ae" providerId="ADAL" clId="{AA18D77E-B23B-40E1-A8C4-13BCC28BE4DE}" dt="2021-04-07T10:58:07.945" v="11" actId="1076"/>
          <ac:spMkLst>
            <pc:docMk/>
            <pc:sldMk cId="4258027738" sldId="275"/>
            <ac:spMk id="19" creationId="{A60A34D5-45F2-4081-A662-1BC409770B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3E1C8-D772-4048-AB01-46C189C0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2A6A65-C4D6-4B25-899E-E86B33CD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212CFA-2E03-4A49-8BCF-A7C1E839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B0DEAE-91BD-491E-A2A4-8157F27D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94B0CA-541B-4124-8895-E6176EF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4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E9375-62A5-4F5A-9FC7-A4F538B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D6C2D7-4246-465D-9E40-68F3C83E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FFC1F-3430-42FF-8980-72737CF5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4833A-1E24-47E2-8CE9-AE111C8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399C76-B1A3-4DEE-87EB-8EC784A0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2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F19EBF-C26E-4335-8250-E54BF178A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EACB33-9E20-4661-8F63-0B7B1536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39389B-BDFC-44D4-9E69-C306F3E0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A9C323-34D3-4A71-8A6E-7CC72B0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09C158-CD7D-472E-B46A-0762D3ED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8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9819F-E2E9-4D9A-BA87-93B89514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F67C13-84D1-4BED-BF6D-2D058BB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A56D0-AD28-4576-8EFA-CBCFE0A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64DB7E-5720-43C5-BD74-4104964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154759-73CC-422B-986A-4BD287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6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9E05F-173C-4BF6-8D16-59DCFCB6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6C4FC-A417-491D-99B1-573C2FC7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DC99B6-D332-471C-B8F2-A07D8CEC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555906-EA71-4AA2-88C1-9FC9422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88366-B48A-460A-926C-7AF3C2C6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4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431D1-9880-4BCA-8A52-78AF2715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321BE-BA0E-4271-97C5-959322D1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3F521F-06ED-4DAE-A649-022787C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7DB23F-12B8-4243-948D-B454580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B8DA57-ED36-4B54-9824-8CA0B2BE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E71834-5424-4B93-B731-FBA661F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624B5-251F-4500-80A7-3426C3B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6D9158-8659-4F48-A769-A26D4CCB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A32C5-C74C-43B8-8124-068BB9BAA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45D2C8-71E6-4CA2-83C9-B43B54CE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702F6B-5F26-4D4D-93D2-92F9E7DB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AB8AD7-C0C6-49C0-A85E-EC08BFD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FE76940-3A28-4C24-86A6-8C11E16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44CA72-CFC4-4F11-ACE4-6AC089F3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3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BA16F-0B61-49E9-9F70-A250F92A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1FC8FA-883F-46C7-958C-41B6769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6C1A92-F5A3-42FC-8781-F655AB5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F92327-DB4F-4173-A81F-6FAE34E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3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6309D0-1D41-4F4A-AADC-9E9A9B47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E4657B-98AB-4B5D-A03B-32BA3FA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39B704-8C40-4F94-857F-4EBE3B9A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1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83F93-26B5-459B-8BFD-65A5429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826CA5-EA40-406B-9314-84D1CD92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6CC096-86A2-4C83-82F4-BDAF69A6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A81CBD-7ED6-4BC4-916B-806C78E6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2410EB-ABF4-42FC-91DF-4E480665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0126A-2476-4D72-A5F3-CD9AD598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8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0403-CF98-44D2-8484-9A2A207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331DD4-1D08-4948-A850-8C539A66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4A50F0-39FA-442F-9A87-53B21E15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A09760-10E9-4FE7-ACA8-3A3AF287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8AA471-C3D9-4454-A353-7A90F45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CBB53F-5178-416E-8631-235AE288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AA45E0-C2B2-46FA-A560-73703188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55F4C9-7639-447A-A891-DA0F11B5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188557-9CE7-41FD-B187-5BA33161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33824-364E-4CD6-8176-80154D2F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6639F1-3F90-4024-BB2E-2C7147B3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9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18640" y="407416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743200" y="314452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06871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28800" y="3783092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743200" y="280924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425802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28800" y="377952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763520" y="281432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116096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54200" y="40030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773680" y="30480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764907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2" ma:contentTypeDescription="Luo uusi asiakirja." ma:contentTypeScope="" ma:versionID="8e2c3e667762a473a5274b42ba7d5de6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cf5e9a082a541ec06de7e27850db5c99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687057-73A2-4A57-8E6B-D2B180D3DCD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EC4BD0B-F8B2-4C33-BA68-AAC03AD00A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FE7743-A497-474F-819D-3A4632FBCD3E}"/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8</Words>
  <Application>Microsoft Office PowerPoint</Application>
  <PresentationFormat>Laajakuva</PresentationFormat>
  <Paragraphs>8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Annika Haga</cp:lastModifiedBy>
  <cp:revision>15</cp:revision>
  <dcterms:created xsi:type="dcterms:W3CDTF">2020-04-08T10:46:26Z</dcterms:created>
  <dcterms:modified xsi:type="dcterms:W3CDTF">2021-04-07T11:05:50Z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