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8" r:id="rId2"/>
    <p:sldId id="256" r:id="rId3"/>
  </p:sldIdLst>
  <p:sldSz cx="5327650" cy="7559675"/>
  <p:notesSz cx="9144000" cy="6858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199"/>
    <p:restoredTop sz="94714"/>
  </p:normalViewPr>
  <p:slideViewPr>
    <p:cSldViewPr snapToGrid="0" snapToObjects="1">
      <p:cViewPr>
        <p:scale>
          <a:sx n="75" d="100"/>
          <a:sy n="75" d="100"/>
        </p:scale>
        <p:origin x="1944" y="-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61" d="100"/>
          <a:sy n="161" d="100"/>
        </p:scale>
        <p:origin x="296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24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5AA333-F1B7-FF41-BFE7-A04018E6AA9C}" type="datetimeFigureOut">
              <a:rPr lang="sv-SE" smtClean="0"/>
              <a:t>2017-11-27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756025" y="857250"/>
            <a:ext cx="163195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C794D-D051-E54B-911E-ABA1770E0A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131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313765" y="286871"/>
            <a:ext cx="4685273" cy="3383542"/>
          </a:xfrm>
          <a:custGeom>
            <a:avLst/>
            <a:gdLst>
              <a:gd name="connsiteX0" fmla="*/ 0 w 4964567"/>
              <a:gd name="connsiteY0" fmla="*/ 0 h 3640138"/>
              <a:gd name="connsiteX1" fmla="*/ 4964567 w 4964567"/>
              <a:gd name="connsiteY1" fmla="*/ 0 h 3640138"/>
              <a:gd name="connsiteX2" fmla="*/ 4964567 w 4964567"/>
              <a:gd name="connsiteY2" fmla="*/ 3640138 h 3640138"/>
              <a:gd name="connsiteX3" fmla="*/ 0 w 4964567"/>
              <a:gd name="connsiteY3" fmla="*/ 3640138 h 3640138"/>
              <a:gd name="connsiteX4" fmla="*/ 0 w 4964567"/>
              <a:gd name="connsiteY4" fmla="*/ 0 h 3640138"/>
              <a:gd name="connsiteX0" fmla="*/ 0 w 4964567"/>
              <a:gd name="connsiteY0" fmla="*/ 12069 h 3652207"/>
              <a:gd name="connsiteX1" fmla="*/ 4291847 w 4964567"/>
              <a:gd name="connsiteY1" fmla="*/ 0 h 3652207"/>
              <a:gd name="connsiteX2" fmla="*/ 4964567 w 4964567"/>
              <a:gd name="connsiteY2" fmla="*/ 12069 h 3652207"/>
              <a:gd name="connsiteX3" fmla="*/ 4964567 w 4964567"/>
              <a:gd name="connsiteY3" fmla="*/ 3652207 h 3652207"/>
              <a:gd name="connsiteX4" fmla="*/ 0 w 4964567"/>
              <a:gd name="connsiteY4" fmla="*/ 3652207 h 3652207"/>
              <a:gd name="connsiteX5" fmla="*/ 0 w 4964567"/>
              <a:gd name="connsiteY5" fmla="*/ 12069 h 3652207"/>
              <a:gd name="connsiteX0" fmla="*/ 0 w 4964567"/>
              <a:gd name="connsiteY0" fmla="*/ 3104 h 3643242"/>
              <a:gd name="connsiteX1" fmla="*/ 4202200 w 4964567"/>
              <a:gd name="connsiteY1" fmla="*/ 0 h 3643242"/>
              <a:gd name="connsiteX2" fmla="*/ 4964567 w 4964567"/>
              <a:gd name="connsiteY2" fmla="*/ 3104 h 3643242"/>
              <a:gd name="connsiteX3" fmla="*/ 4964567 w 4964567"/>
              <a:gd name="connsiteY3" fmla="*/ 3643242 h 3643242"/>
              <a:gd name="connsiteX4" fmla="*/ 0 w 4964567"/>
              <a:gd name="connsiteY4" fmla="*/ 3643242 h 3643242"/>
              <a:gd name="connsiteX5" fmla="*/ 0 w 4964567"/>
              <a:gd name="connsiteY5" fmla="*/ 3104 h 3643242"/>
              <a:gd name="connsiteX0" fmla="*/ 0 w 4964567"/>
              <a:gd name="connsiteY0" fmla="*/ 3104 h 3643242"/>
              <a:gd name="connsiteX1" fmla="*/ 4202200 w 4964567"/>
              <a:gd name="connsiteY1" fmla="*/ 0 h 3643242"/>
              <a:gd name="connsiteX2" fmla="*/ 4964567 w 4964567"/>
              <a:gd name="connsiteY2" fmla="*/ 1598822 h 3643242"/>
              <a:gd name="connsiteX3" fmla="*/ 4964567 w 4964567"/>
              <a:gd name="connsiteY3" fmla="*/ 3643242 h 3643242"/>
              <a:gd name="connsiteX4" fmla="*/ 0 w 4964567"/>
              <a:gd name="connsiteY4" fmla="*/ 3643242 h 3643242"/>
              <a:gd name="connsiteX5" fmla="*/ 0 w 4964567"/>
              <a:gd name="connsiteY5" fmla="*/ 3104 h 3643242"/>
              <a:gd name="connsiteX0" fmla="*/ 0 w 4964567"/>
              <a:gd name="connsiteY0" fmla="*/ 3104 h 3643242"/>
              <a:gd name="connsiteX1" fmla="*/ 4002719 w 4964567"/>
              <a:gd name="connsiteY1" fmla="*/ 0 h 3643242"/>
              <a:gd name="connsiteX2" fmla="*/ 4964567 w 4964567"/>
              <a:gd name="connsiteY2" fmla="*/ 1598822 h 3643242"/>
              <a:gd name="connsiteX3" fmla="*/ 4964567 w 4964567"/>
              <a:gd name="connsiteY3" fmla="*/ 3643242 h 3643242"/>
              <a:gd name="connsiteX4" fmla="*/ 0 w 4964567"/>
              <a:gd name="connsiteY4" fmla="*/ 3643242 h 3643242"/>
              <a:gd name="connsiteX5" fmla="*/ 0 w 4964567"/>
              <a:gd name="connsiteY5" fmla="*/ 3104 h 3643242"/>
              <a:gd name="connsiteX0" fmla="*/ 0 w 4964567"/>
              <a:gd name="connsiteY0" fmla="*/ 3104 h 3643242"/>
              <a:gd name="connsiteX1" fmla="*/ 4002719 w 4964567"/>
              <a:gd name="connsiteY1" fmla="*/ 0 h 3643242"/>
              <a:gd name="connsiteX2" fmla="*/ 4955068 w 4964567"/>
              <a:gd name="connsiteY2" fmla="*/ 1762920 h 3643242"/>
              <a:gd name="connsiteX3" fmla="*/ 4964567 w 4964567"/>
              <a:gd name="connsiteY3" fmla="*/ 3643242 h 3643242"/>
              <a:gd name="connsiteX4" fmla="*/ 0 w 4964567"/>
              <a:gd name="connsiteY4" fmla="*/ 3643242 h 3643242"/>
              <a:gd name="connsiteX5" fmla="*/ 0 w 4964567"/>
              <a:gd name="connsiteY5" fmla="*/ 3104 h 3643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64567" h="3643242">
                <a:moveTo>
                  <a:pt x="0" y="3104"/>
                </a:moveTo>
                <a:lnTo>
                  <a:pt x="4002719" y="0"/>
                </a:lnTo>
                <a:lnTo>
                  <a:pt x="4955068" y="1762920"/>
                </a:lnTo>
                <a:cubicBezTo>
                  <a:pt x="4958234" y="2389694"/>
                  <a:pt x="4961401" y="3016468"/>
                  <a:pt x="4964567" y="3643242"/>
                </a:cubicBezTo>
                <a:lnTo>
                  <a:pt x="0" y="3643242"/>
                </a:lnTo>
                <a:lnTo>
                  <a:pt x="0" y="3104"/>
                </a:ln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fi-FI" smtClean="0"/>
              <a:t>Lisää kuva napsauttamalla kuvaketta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5"/>
          </p:nvPr>
        </p:nvSpPr>
        <p:spPr>
          <a:xfrm>
            <a:off x="313764" y="3708156"/>
            <a:ext cx="4685273" cy="98186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3" name="Platshållare för text 7"/>
          <p:cNvSpPr>
            <a:spLocks noGrp="1"/>
          </p:cNvSpPr>
          <p:nvPr>
            <p:ph type="body" sz="quarter" idx="16"/>
          </p:nvPr>
        </p:nvSpPr>
        <p:spPr>
          <a:xfrm>
            <a:off x="2696060" y="4921923"/>
            <a:ext cx="2094167" cy="11575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7"/>
          </p:nvPr>
        </p:nvSpPr>
        <p:spPr>
          <a:xfrm>
            <a:off x="2788191" y="6699738"/>
            <a:ext cx="2210846" cy="78056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r>
              <a:rPr lang="fi-FI" smtClean="0"/>
              <a:t>Lisää kuva napsauttamalla kuvaketta</a:t>
            </a:r>
            <a:endParaRPr lang="sv-SE" dirty="0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729" y="4946532"/>
            <a:ext cx="187178" cy="187180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66" y="5526614"/>
            <a:ext cx="226105" cy="226105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729" y="5246173"/>
            <a:ext cx="187178" cy="187176"/>
          </a:xfrm>
          <a:prstGeom prst="rect">
            <a:avLst/>
          </a:prstGeom>
        </p:spPr>
      </p:pic>
      <p:sp>
        <p:nvSpPr>
          <p:cNvPr id="21" name="Platshållare för text 7"/>
          <p:cNvSpPr>
            <a:spLocks noGrp="1"/>
          </p:cNvSpPr>
          <p:nvPr>
            <p:ph type="body" sz="quarter" idx="18" hasCustomPrompt="1"/>
          </p:nvPr>
        </p:nvSpPr>
        <p:spPr>
          <a:xfrm>
            <a:off x="672769" y="4921923"/>
            <a:ext cx="1983429" cy="2443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sv-SE" dirty="0" smtClean="0"/>
              <a:t>Ändra datum</a:t>
            </a:r>
            <a:endParaRPr lang="sv-SE" dirty="0"/>
          </a:p>
        </p:txBody>
      </p:sp>
      <p:cxnSp>
        <p:nvCxnSpPr>
          <p:cNvPr id="25" name="Rak 24"/>
          <p:cNvCxnSpPr/>
          <p:nvPr userDrawn="1"/>
        </p:nvCxnSpPr>
        <p:spPr>
          <a:xfrm>
            <a:off x="313764" y="4690018"/>
            <a:ext cx="4685273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latshållare för text 7"/>
          <p:cNvSpPr>
            <a:spLocks noGrp="1"/>
          </p:cNvSpPr>
          <p:nvPr>
            <p:ph type="body" sz="quarter" idx="19" hasCustomPrompt="1"/>
          </p:nvPr>
        </p:nvSpPr>
        <p:spPr>
          <a:xfrm>
            <a:off x="672769" y="5216205"/>
            <a:ext cx="1983429" cy="2443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sv-SE" dirty="0" smtClean="0"/>
              <a:t>Ändra tid</a:t>
            </a:r>
            <a:endParaRPr lang="sv-SE" dirty="0"/>
          </a:p>
        </p:txBody>
      </p:sp>
      <p:sp>
        <p:nvSpPr>
          <p:cNvPr id="26" name="Platshållare för text 7"/>
          <p:cNvSpPr>
            <a:spLocks noGrp="1"/>
          </p:cNvSpPr>
          <p:nvPr>
            <p:ph type="body" sz="quarter" idx="20" hasCustomPrompt="1"/>
          </p:nvPr>
        </p:nvSpPr>
        <p:spPr>
          <a:xfrm>
            <a:off x="672769" y="5519517"/>
            <a:ext cx="1983429" cy="5599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sv-SE" dirty="0" smtClean="0"/>
              <a:t>Ändra plats</a:t>
            </a:r>
            <a:endParaRPr lang="sv-SE" dirty="0"/>
          </a:p>
        </p:txBody>
      </p:sp>
      <p:sp>
        <p:nvSpPr>
          <p:cNvPr id="4" name="Triangel 3"/>
          <p:cNvSpPr/>
          <p:nvPr userDrawn="1"/>
        </p:nvSpPr>
        <p:spPr>
          <a:xfrm>
            <a:off x="174962" y="6198614"/>
            <a:ext cx="4962471" cy="315525"/>
          </a:xfrm>
          <a:prstGeom prst="triangle">
            <a:avLst>
              <a:gd name="adj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72" y="6617984"/>
            <a:ext cx="2428351" cy="816180"/>
          </a:xfrm>
          <a:prstGeom prst="rect">
            <a:avLst/>
          </a:prstGeom>
        </p:spPr>
      </p:pic>
      <p:sp>
        <p:nvSpPr>
          <p:cNvPr id="3" name="Rektangel 2"/>
          <p:cNvSpPr/>
          <p:nvPr userDrawn="1"/>
        </p:nvSpPr>
        <p:spPr>
          <a:xfrm>
            <a:off x="174172" y="175036"/>
            <a:ext cx="4964566" cy="6340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704" y="-8091"/>
            <a:ext cx="989026" cy="1513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97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Platshållare för text 9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Platshållare för bild 11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13" name="Platshållare för text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5" name="Platshållare för text 14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045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latshållare för bild 11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6" r="3956"/>
          <a:stretch>
            <a:fillRect/>
          </a:stretch>
        </p:blipFill>
        <p:spPr/>
      </p:pic>
      <p:sp>
        <p:nvSpPr>
          <p:cNvPr id="9" name="Platshållare för text 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sv-SE" dirty="0" smtClean="0"/>
              <a:t>Rubrik för evenemanget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v-SE" dirty="0" smtClean="0"/>
              <a:t>Mera info</a:t>
            </a:r>
            <a:endParaRPr lang="sv-SE" dirty="0"/>
          </a:p>
        </p:txBody>
      </p:sp>
      <p:pic>
        <p:nvPicPr>
          <p:cNvPr id="3" name="Platshållare för bild 2"/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07" t="-39863" r="-9407" b="-39863"/>
          <a:stretch/>
        </p:blipFill>
        <p:spPr/>
      </p:pic>
      <p:sp>
        <p:nvSpPr>
          <p:cNvPr id="14" name="Platshållare för text 1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sv-SE" dirty="0"/>
              <a:t>12.3.2018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9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sv-SE" dirty="0" smtClean="0"/>
              <a:t>Klockan </a:t>
            </a:r>
            <a:r>
              <a:rPr lang="sv-SE" dirty="0"/>
              <a:t>14</a:t>
            </a:r>
          </a:p>
          <a:p>
            <a:endParaRPr lang="sv-SE" dirty="0"/>
          </a:p>
        </p:txBody>
      </p:sp>
      <p:sp>
        <p:nvSpPr>
          <p:cNvPr id="15" name="Platshållare för text 14"/>
          <p:cNvSpPr>
            <a:spLocks noGrp="1"/>
          </p:cNvSpPr>
          <p:nvPr>
            <p:ph type="body" sz="quarter" idx="2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sv-SE" dirty="0" smtClean="0"/>
              <a:t>Plats.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7157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Anpassad 2">
      <a:dk1>
        <a:srgbClr val="000000"/>
      </a:dk1>
      <a:lt1>
        <a:srgbClr val="FFFFFF"/>
      </a:lt1>
      <a:dk2>
        <a:srgbClr val="F53246"/>
      </a:dk2>
      <a:lt2>
        <a:srgbClr val="F5F5F5"/>
      </a:lt2>
      <a:accent1>
        <a:srgbClr val="F43245"/>
      </a:accent1>
      <a:accent2>
        <a:srgbClr val="F4F4F4"/>
      </a:accent2>
      <a:accent3>
        <a:srgbClr val="A5A5A5"/>
      </a:accent3>
      <a:accent4>
        <a:srgbClr val="2C2C2C"/>
      </a:accent4>
      <a:accent5>
        <a:srgbClr val="E1E1E1"/>
      </a:accent5>
      <a:accent6>
        <a:srgbClr val="CDCDCD"/>
      </a:accent6>
      <a:hlink>
        <a:srgbClr val="F43245"/>
      </a:hlink>
      <a:folHlink>
        <a:srgbClr val="CCCCC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5-flyer skiss-2" id="{B087A8A1-525B-8B45-B79C-80A2C0EE7ED5}" vid="{6D24C5A8-C28A-A64F-85ED-589E477CBEF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A5-flyer-botten-Framtid--Hopp</Template>
  <TotalTime>0</TotalTime>
  <Words>10</Words>
  <Application>Microsoft Office PowerPoint</Application>
  <PresentationFormat>Mukautettu</PresentationFormat>
  <Paragraphs>5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Office-tema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Steffansson Charlotte</dc:creator>
  <cp:lastModifiedBy>Steffansson Charlotte</cp:lastModifiedBy>
  <cp:revision>1</cp:revision>
  <cp:lastPrinted>2017-10-18T08:43:35Z</cp:lastPrinted>
  <dcterms:created xsi:type="dcterms:W3CDTF">2017-11-27T13:53:36Z</dcterms:created>
  <dcterms:modified xsi:type="dcterms:W3CDTF">2017-11-27T13:54:21Z</dcterms:modified>
</cp:coreProperties>
</file>