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42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55"/>
  </p:normalViewPr>
  <p:slideViewPr>
    <p:cSldViewPr snapToGrid="0" snapToObjects="1">
      <p:cViewPr varScale="1">
        <p:scale>
          <a:sx n="55" d="100"/>
          <a:sy n="55" d="100"/>
        </p:scale>
        <p:origin x="251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 descr="Kuva, joka sisältää kohteen teksti, varuste&#10;&#10;Kuvaus luotu automaattisesti">
            <a:extLst>
              <a:ext uri="{FF2B5EF4-FFF2-40B4-BE49-F238E27FC236}">
                <a16:creationId xmlns:a16="http://schemas.microsoft.com/office/drawing/2014/main" id="{FD27BEB6-DF4C-41DB-A17F-4045E1BA2D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856" y="0"/>
            <a:ext cx="7549962" cy="10691813"/>
          </a:xfrm>
          <a:prstGeom prst="rect">
            <a:avLst/>
          </a:prstGeom>
        </p:spPr>
      </p:pic>
      <p:pic>
        <p:nvPicPr>
          <p:cNvPr id="12" name="Kuva 11" descr="Huopakynä">
            <a:extLst>
              <a:ext uri="{FF2B5EF4-FFF2-40B4-BE49-F238E27FC236}">
                <a16:creationId xmlns:a16="http://schemas.microsoft.com/office/drawing/2014/main" id="{F338EF55-BEAC-4720-A020-C4D5B77EC17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8722" y="8517031"/>
            <a:ext cx="462174" cy="462174"/>
          </a:xfrm>
          <a:prstGeom prst="rect">
            <a:avLst/>
          </a:prstGeom>
        </p:spPr>
      </p:pic>
      <p:pic>
        <p:nvPicPr>
          <p:cNvPr id="13" name="Kuva 12" descr="Päiväkalenteri">
            <a:extLst>
              <a:ext uri="{FF2B5EF4-FFF2-40B4-BE49-F238E27FC236}">
                <a16:creationId xmlns:a16="http://schemas.microsoft.com/office/drawing/2014/main" id="{D0EB9450-6205-4541-A79B-EB2176F0EDD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28722" y="7241023"/>
            <a:ext cx="462174" cy="462174"/>
          </a:xfrm>
          <a:prstGeom prst="rect">
            <a:avLst/>
          </a:prstGeom>
        </p:spPr>
      </p:pic>
      <p:pic>
        <p:nvPicPr>
          <p:cNvPr id="14" name="Kuva 13" descr="Kello">
            <a:extLst>
              <a:ext uri="{FF2B5EF4-FFF2-40B4-BE49-F238E27FC236}">
                <a16:creationId xmlns:a16="http://schemas.microsoft.com/office/drawing/2014/main" id="{6B60C460-511A-4602-A726-43940AD29F01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28722" y="7879027"/>
            <a:ext cx="462174" cy="462174"/>
          </a:xfrm>
          <a:prstGeom prst="rect">
            <a:avLst/>
          </a:prstGeom>
        </p:spPr>
      </p:pic>
      <p:sp>
        <p:nvSpPr>
          <p:cNvPr id="16" name="Kuvan paikkamerkki 15">
            <a:extLst>
              <a:ext uri="{FF2B5EF4-FFF2-40B4-BE49-F238E27FC236}">
                <a16:creationId xmlns:a16="http://schemas.microsoft.com/office/drawing/2014/main" id="{6A26D70C-4C4D-4D7F-AA5A-BC6BE1CB09C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978171" y="9335068"/>
            <a:ext cx="1350962" cy="1214509"/>
          </a:xfrm>
        </p:spPr>
        <p:txBody>
          <a:bodyPr>
            <a:normAutofit/>
          </a:bodyPr>
          <a:lstStyle>
            <a:lvl1pPr marL="0" indent="0" algn="ctr">
              <a:buNone/>
              <a:defRPr sz="1600" b="0"/>
            </a:lvl1pPr>
          </a:lstStyle>
          <a:p>
            <a:br>
              <a:rPr lang="sv-FI" dirty="0"/>
            </a:br>
            <a:r>
              <a:rPr lang="sv-FI" dirty="0"/>
              <a:t>Klistra in församlingens logo här</a:t>
            </a:r>
            <a:endParaRPr lang="fi-FI" dirty="0"/>
          </a:p>
        </p:txBody>
      </p:sp>
      <p:sp>
        <p:nvSpPr>
          <p:cNvPr id="18" name="Tekstin paikkamerkki 17">
            <a:extLst>
              <a:ext uri="{FF2B5EF4-FFF2-40B4-BE49-F238E27FC236}">
                <a16:creationId xmlns:a16="http://schemas.microsoft.com/office/drawing/2014/main" id="{758E2C14-B4F5-4260-853E-783E34D891C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384645" y="7240588"/>
            <a:ext cx="3944843" cy="1952625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FI" dirty="0"/>
              <a:t>Fyll i information om evenemanget här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56610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i-FI"/>
              <a:t>Muokkaa tekstin perustyylejä napsauttamalla
toinen taso
kolmas taso
neljäs taso
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C1D3F-1867-834D-913C-040C87FFE23B}" type="datetimeFigureOut">
              <a:rPr lang="fi-FI" smtClean="0"/>
              <a:t>23.4.2021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BE81E-A0D8-C34F-AC8B-240A341CCF7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5812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
toinen taso
kolmas taso
neljäs taso
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C1D3F-1867-834D-913C-040C87FFE23B}" type="datetimeFigureOut">
              <a:rPr lang="fi-FI" smtClean="0"/>
              <a:t>23.4.2021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BE81E-A0D8-C34F-AC8B-240A341CCF7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32371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
toinen taso
kolmas taso
neljäs taso
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C1D3F-1867-834D-913C-040C87FFE23B}" type="datetimeFigureOut">
              <a:rPr lang="fi-FI" smtClean="0"/>
              <a:t>23.4.2021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BE81E-A0D8-C34F-AC8B-240A341CCF7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3039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F11213D-1C9D-4FEE-9579-7DA8C5AE6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B599EDA-5EAB-4EE0-A13B-BC675E81B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C1D3F-1867-834D-913C-040C87FFE23B}" type="datetimeFigureOut">
              <a:rPr lang="fi-FI" smtClean="0"/>
              <a:t>23.4.2021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D57778F-38CE-4D0B-B949-8FB704E4B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80E3E31A-C152-4CCA-9076-992F6C1FE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BE81E-A0D8-C34F-AC8B-240A341CCF7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38526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
toinen taso
kolmas taso
neljäs taso
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C1D3F-1867-834D-913C-040C87FFE23B}" type="datetimeFigureOut">
              <a:rPr lang="fi-FI" smtClean="0"/>
              <a:t>23.4.2021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BE81E-A0D8-C34F-AC8B-240A341CCF7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77543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
toinen taso
kolmas taso
neljäs taso
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C1D3F-1867-834D-913C-040C87FFE23B}" type="datetimeFigureOut">
              <a:rPr lang="fi-FI" smtClean="0"/>
              <a:t>23.4.2021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BE81E-A0D8-C34F-AC8B-240A341CCF7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48424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i-FI"/>
              <a:t>Muokkaa tekstin perustyylejä napsauttamalla
toinen taso
kolmas taso
neljäs taso
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i-FI"/>
              <a:t>Muokkaa tekstin perustyylejä napsauttamalla
toinen taso
kolmas taso
neljäs taso
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C1D3F-1867-834D-913C-040C87FFE23B}" type="datetimeFigureOut">
              <a:rPr lang="fi-FI" smtClean="0"/>
              <a:t>23.4.2021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BE81E-A0D8-C34F-AC8B-240A341CCF7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69594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i-FI"/>
              <a:t>Muokkaa tekstin perustyylejä napsauttamalla
toinen taso
kolmas taso
neljäs taso
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i-FI"/>
              <a:t>Muokkaa tekstin perustyylejä napsauttamalla
toinen taso
kolmas taso
neljäs taso
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i-FI"/>
              <a:t>Muokkaa tekstin perustyylejä napsauttamalla
toinen taso
kolmas taso
neljäs taso
viides taso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i-FI"/>
              <a:t>Muokkaa tekstin perustyylejä napsauttamalla
toinen taso
kolmas taso
neljäs taso
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C1D3F-1867-834D-913C-040C87FFE23B}" type="datetimeFigureOut">
              <a:rPr lang="fi-FI" smtClean="0"/>
              <a:t>23.4.2021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BE81E-A0D8-C34F-AC8B-240A341CCF7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8759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C1D3F-1867-834D-913C-040C87FFE23B}" type="datetimeFigureOut">
              <a:rPr lang="fi-FI" smtClean="0"/>
              <a:t>23.4.2021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BE81E-A0D8-C34F-AC8B-240A341CCF7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16032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C1D3F-1867-834D-913C-040C87FFE23B}" type="datetimeFigureOut">
              <a:rPr lang="fi-FI" smtClean="0"/>
              <a:t>23.4.2021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BE81E-A0D8-C34F-AC8B-240A341CCF7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2434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i-FI"/>
              <a:t>Muokkaa tekstin perustyylejä napsauttamalla
toinen taso
kolmas taso
neljäs taso
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i-FI"/>
              <a:t>Muokkaa tekstin perustyylejä napsauttamalla
toinen taso
kolmas taso
neljäs taso
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C1D3F-1867-834D-913C-040C87FFE23B}" type="datetimeFigureOut">
              <a:rPr lang="fi-FI" smtClean="0"/>
              <a:t>23.4.2021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BE81E-A0D8-C34F-AC8B-240A341CCF7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2912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
toinen taso
kolmas taso
neljäs taso
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C1D3F-1867-834D-913C-040C87FFE23B}" type="datetimeFigureOut">
              <a:rPr lang="fi-FI" smtClean="0"/>
              <a:t>23.4.2021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BE81E-A0D8-C34F-AC8B-240A341CCF7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48962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van paikkamerkki 1">
            <a:extLst>
              <a:ext uri="{FF2B5EF4-FFF2-40B4-BE49-F238E27FC236}">
                <a16:creationId xmlns:a16="http://schemas.microsoft.com/office/drawing/2014/main" id="{36FA3BA9-8B27-43AE-BF43-B87EFC12410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D8F13FF-A8F8-4AFE-A3A1-28871EFE59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A3053475-8133-4F82-B5B4-35B0908A68A7}"/>
              </a:ext>
            </a:extLst>
          </p:cNvPr>
          <p:cNvSpPr txBox="1"/>
          <p:nvPr/>
        </p:nvSpPr>
        <p:spPr>
          <a:xfrm>
            <a:off x="0" y="6437946"/>
            <a:ext cx="7559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Skriv</a:t>
            </a:r>
            <a:r>
              <a:rPr lang="fi-FI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evenemangets</a:t>
            </a:r>
            <a:r>
              <a:rPr lang="fi-FI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rubrik</a:t>
            </a:r>
            <a:r>
              <a:rPr lang="fi-FI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här</a:t>
            </a:r>
            <a:endParaRPr lang="fi-FI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8E953DAF-4F1A-47AC-90B7-0581DBFCBD5D}"/>
              </a:ext>
            </a:extLst>
          </p:cNvPr>
          <p:cNvSpPr txBox="1"/>
          <p:nvPr/>
        </p:nvSpPr>
        <p:spPr>
          <a:xfrm>
            <a:off x="1114884" y="7292649"/>
            <a:ext cx="29045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fi-FI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yll</a:t>
            </a:r>
            <a:r>
              <a:rPr lang="fi-FI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datum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36C5A112-3DF2-466F-AEA9-B8DA05D3CD33}"/>
              </a:ext>
            </a:extLst>
          </p:cNvPr>
          <p:cNvSpPr txBox="1"/>
          <p:nvPr/>
        </p:nvSpPr>
        <p:spPr>
          <a:xfrm>
            <a:off x="1114884" y="7874402"/>
            <a:ext cx="29045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fi-FI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yll</a:t>
            </a:r>
            <a:r>
              <a:rPr lang="fi-FI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fi-FI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tidpunkt</a:t>
            </a:r>
            <a:endParaRPr lang="fi-FI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DE2D3411-2013-4921-8622-B74DF5E4C035}"/>
              </a:ext>
            </a:extLst>
          </p:cNvPr>
          <p:cNvSpPr txBox="1"/>
          <p:nvPr/>
        </p:nvSpPr>
        <p:spPr>
          <a:xfrm>
            <a:off x="1114884" y="8471373"/>
            <a:ext cx="29045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fi-FI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yll</a:t>
            </a:r>
            <a:r>
              <a:rPr lang="fi-FI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fi-FI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plats</a:t>
            </a:r>
            <a:endParaRPr lang="fi-FI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894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-te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</TotalTime>
  <Words>16</Words>
  <Application>Microsoft Office PowerPoint</Application>
  <PresentationFormat>Mukautettu</PresentationFormat>
  <Paragraphs>4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Minttu Läntelä</dc:creator>
  <cp:lastModifiedBy>Steffansson-Myrskog Charlotte</cp:lastModifiedBy>
  <cp:revision>11</cp:revision>
  <dcterms:created xsi:type="dcterms:W3CDTF">2019-02-22T10:25:00Z</dcterms:created>
  <dcterms:modified xsi:type="dcterms:W3CDTF">2021-04-23T05:44:04Z</dcterms:modified>
</cp:coreProperties>
</file>